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Krabuler" charset="1" panose="00000500000000000000"/>
      <p:regular r:id="rId17"/>
    </p:embeddedFon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  <p:embeddedFont>
      <p:font typeface="Horizon" charset="1" panose="02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gif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gif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21.png" Type="http://schemas.openxmlformats.org/officeDocument/2006/relationships/image"/><Relationship Id="rId6" Target="../media/image22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jpe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1.png" Type="http://schemas.openxmlformats.org/officeDocument/2006/relationships/image"/><Relationship Id="rId15" Target="../media/image33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jpeg" Type="http://schemas.openxmlformats.org/officeDocument/2006/relationships/image"/><Relationship Id="rId7" Target="../media/image26.jpeg" Type="http://schemas.openxmlformats.org/officeDocument/2006/relationships/image"/><Relationship Id="rId8" Target="../media/image27.jpe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22.gif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4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6.png" Type="http://schemas.openxmlformats.org/officeDocument/2006/relationships/image"/><Relationship Id="rId6" Target="../media/image3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gif" Type="http://schemas.openxmlformats.org/officeDocument/2006/relationships/image"/><Relationship Id="rId8" Target="../media/image4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2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19992" y="-1680508"/>
            <a:ext cx="13648016" cy="136480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640768" y="-164456"/>
            <a:ext cx="11725929" cy="11711272"/>
          </a:xfrm>
          <a:custGeom>
            <a:avLst/>
            <a:gdLst/>
            <a:ahLst/>
            <a:cxnLst/>
            <a:rect r="r" b="b" t="t" l="l"/>
            <a:pathLst>
              <a:path h="11711272" w="11725929">
                <a:moveTo>
                  <a:pt x="0" y="0"/>
                </a:moveTo>
                <a:lnTo>
                  <a:pt x="11725929" y="0"/>
                </a:lnTo>
                <a:lnTo>
                  <a:pt x="11725929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367381" y="-633119"/>
            <a:ext cx="11553237" cy="115532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76280" y="4348446"/>
            <a:ext cx="1658466" cy="1656393"/>
          </a:xfrm>
          <a:custGeom>
            <a:avLst/>
            <a:gdLst/>
            <a:ahLst/>
            <a:cxnLst/>
            <a:rect r="r" b="b" t="t" l="l"/>
            <a:pathLst>
              <a:path h="1656393" w="1658466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37613" y="4282161"/>
            <a:ext cx="1634041" cy="163404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2086248" y="4847440"/>
            <a:ext cx="336771" cy="503483"/>
          </a:xfrm>
          <a:custGeom>
            <a:avLst/>
            <a:gdLst/>
            <a:ahLst/>
            <a:cxnLst/>
            <a:rect r="r" b="b" t="t" l="l"/>
            <a:pathLst>
              <a:path h="503483" w="336771">
                <a:moveTo>
                  <a:pt x="336771" y="0"/>
                </a:moveTo>
                <a:lnTo>
                  <a:pt x="0" y="0"/>
                </a:lnTo>
                <a:lnTo>
                  <a:pt x="0" y="503483"/>
                </a:lnTo>
                <a:lnTo>
                  <a:pt x="336771" y="503483"/>
                </a:lnTo>
                <a:lnTo>
                  <a:pt x="336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191921" y="4348446"/>
            <a:ext cx="1658466" cy="1656393"/>
          </a:xfrm>
          <a:custGeom>
            <a:avLst/>
            <a:gdLst/>
            <a:ahLst/>
            <a:cxnLst/>
            <a:rect r="r" b="b" t="t" l="l"/>
            <a:pathLst>
              <a:path h="1656393" w="1658466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5153255" y="4282161"/>
            <a:ext cx="1634041" cy="163404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801890" y="4847440"/>
            <a:ext cx="336771" cy="503483"/>
          </a:xfrm>
          <a:custGeom>
            <a:avLst/>
            <a:gdLst/>
            <a:ahLst/>
            <a:cxnLst/>
            <a:rect r="r" b="b" t="t" l="l"/>
            <a:pathLst>
              <a:path h="503483" w="336771">
                <a:moveTo>
                  <a:pt x="0" y="0"/>
                </a:moveTo>
                <a:lnTo>
                  <a:pt x="336770" y="0"/>
                </a:lnTo>
                <a:lnTo>
                  <a:pt x="336770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8142194" y="7495078"/>
            <a:ext cx="2003612" cy="775869"/>
            <a:chOff x="0" y="0"/>
            <a:chExt cx="2098984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98984" cy="812800"/>
            </a:xfrm>
            <a:custGeom>
              <a:avLst/>
              <a:gdLst/>
              <a:ahLst/>
              <a:cxnLst/>
              <a:rect r="r" b="b" t="t" l="l"/>
              <a:pathLst>
                <a:path h="812800" w="2098984">
                  <a:moveTo>
                    <a:pt x="386398" y="0"/>
                  </a:moveTo>
                  <a:lnTo>
                    <a:pt x="1712586" y="0"/>
                  </a:lnTo>
                  <a:cubicBezTo>
                    <a:pt x="1925987" y="0"/>
                    <a:pt x="2098984" y="172996"/>
                    <a:pt x="2098984" y="386398"/>
                  </a:cubicBezTo>
                  <a:lnTo>
                    <a:pt x="2098984" y="426402"/>
                  </a:lnTo>
                  <a:cubicBezTo>
                    <a:pt x="2098984" y="639804"/>
                    <a:pt x="1925987" y="812800"/>
                    <a:pt x="1712586" y="812800"/>
                  </a:cubicBezTo>
                  <a:lnTo>
                    <a:pt x="386398" y="812800"/>
                  </a:lnTo>
                  <a:cubicBezTo>
                    <a:pt x="172996" y="812800"/>
                    <a:pt x="0" y="639804"/>
                    <a:pt x="0" y="426402"/>
                  </a:cubicBezTo>
                  <a:lnTo>
                    <a:pt x="0" y="386398"/>
                  </a:lnTo>
                  <a:cubicBezTo>
                    <a:pt x="0" y="172996"/>
                    <a:pt x="172996" y="0"/>
                    <a:pt x="386398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09898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535713" y="414823"/>
            <a:ext cx="342616" cy="359616"/>
          </a:xfrm>
          <a:custGeom>
            <a:avLst/>
            <a:gdLst/>
            <a:ahLst/>
            <a:cxnLst/>
            <a:rect r="r" b="b" t="t" l="l"/>
            <a:pathLst>
              <a:path h="359616" w="342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940842" y="508149"/>
            <a:ext cx="978460" cy="20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385046" y="508149"/>
            <a:ext cx="1060497" cy="20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54289" y="508149"/>
            <a:ext cx="735456" cy="20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898530" y="508149"/>
            <a:ext cx="809760" cy="20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411503" y="3809637"/>
            <a:ext cx="7464993" cy="333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0"/>
              </a:lnSpc>
              <a:spcBef>
                <a:spcPct val="0"/>
              </a:spcBef>
            </a:pPr>
            <a:r>
              <a:rPr lang="en-US" b="true" sz="6235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Centralized Club Management System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142194" y="7735341"/>
            <a:ext cx="2003612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Explore Now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474703" y="-2149242"/>
            <a:ext cx="14585483" cy="145854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734915" y="-1198798"/>
            <a:ext cx="12531371" cy="12515707"/>
          </a:xfrm>
          <a:custGeom>
            <a:avLst/>
            <a:gdLst/>
            <a:ahLst/>
            <a:cxnLst/>
            <a:rect r="r" b="b" t="t" l="l"/>
            <a:pathLst>
              <a:path h="12515707" w="12531371">
                <a:moveTo>
                  <a:pt x="0" y="0"/>
                </a:moveTo>
                <a:lnTo>
                  <a:pt x="12531371" y="0"/>
                </a:lnTo>
                <a:lnTo>
                  <a:pt x="12531371" y="12515706"/>
                </a:lnTo>
                <a:lnTo>
                  <a:pt x="0" y="1251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664786" y="-1026317"/>
            <a:ext cx="12346817" cy="1234681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35713" y="414823"/>
            <a:ext cx="342616" cy="359616"/>
          </a:xfrm>
          <a:custGeom>
            <a:avLst/>
            <a:gdLst/>
            <a:ahLst/>
            <a:cxnLst/>
            <a:rect r="r" b="b" t="t" l="l"/>
            <a:pathLst>
              <a:path h="359616" w="342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400737" y="3822965"/>
            <a:ext cx="7029336" cy="3050012"/>
            <a:chOff x="0" y="0"/>
            <a:chExt cx="9372448" cy="40666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369929" y="1278002"/>
              <a:ext cx="247516" cy="295943"/>
            </a:xfrm>
            <a:custGeom>
              <a:avLst/>
              <a:gdLst/>
              <a:ahLst/>
              <a:cxnLst/>
              <a:rect r="r" b="b" t="t" l="l"/>
              <a:pathLst>
                <a:path h="295943" w="247516">
                  <a:moveTo>
                    <a:pt x="0" y="0"/>
                  </a:moveTo>
                  <a:lnTo>
                    <a:pt x="247516" y="0"/>
                  </a:lnTo>
                  <a:lnTo>
                    <a:pt x="247516" y="295943"/>
                  </a:lnTo>
                  <a:lnTo>
                    <a:pt x="0" y="295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2153097" y="284065"/>
              <a:ext cx="7219351" cy="3498553"/>
              <a:chOff x="0" y="0"/>
              <a:chExt cx="3382751" cy="163930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382751" cy="1639307"/>
              </a:xfrm>
              <a:custGeom>
                <a:avLst/>
                <a:gdLst/>
                <a:ahLst/>
                <a:cxnLst/>
                <a:rect r="r" b="b" t="t" l="l"/>
                <a:pathLst>
                  <a:path h="1639307" w="3382751">
                    <a:moveTo>
                      <a:pt x="69298" y="0"/>
                    </a:moveTo>
                    <a:lnTo>
                      <a:pt x="3313453" y="0"/>
                    </a:lnTo>
                    <a:cubicBezTo>
                      <a:pt x="3351725" y="0"/>
                      <a:pt x="3382751" y="31026"/>
                      <a:pt x="3382751" y="69298"/>
                    </a:cubicBezTo>
                    <a:lnTo>
                      <a:pt x="3382751" y="1570009"/>
                    </a:lnTo>
                    <a:cubicBezTo>
                      <a:pt x="3382751" y="1608282"/>
                      <a:pt x="3351725" y="1639307"/>
                      <a:pt x="3313453" y="1639307"/>
                    </a:cubicBezTo>
                    <a:lnTo>
                      <a:pt x="69298" y="1639307"/>
                    </a:lnTo>
                    <a:cubicBezTo>
                      <a:pt x="31026" y="1639307"/>
                      <a:pt x="0" y="1608282"/>
                      <a:pt x="0" y="1570009"/>
                    </a:cubicBezTo>
                    <a:lnTo>
                      <a:pt x="0" y="69298"/>
                    </a:lnTo>
                    <a:cubicBezTo>
                      <a:pt x="0" y="31026"/>
                      <a:pt x="31026" y="0"/>
                      <a:pt x="6929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3382751" cy="1667882"/>
              </a:xfrm>
              <a:prstGeom prst="rect">
                <a:avLst/>
              </a:prstGeom>
            </p:spPr>
            <p:txBody>
              <a:bodyPr anchor="ctr" rtlCol="false" tIns="23649" lIns="23649" bIns="23649" rIns="23649"/>
              <a:lstStyle/>
              <a:p>
                <a:pPr algn="ctr" marL="0" indent="0" lvl="0">
                  <a:lnSpc>
                    <a:spcPts val="303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6683" cy="4066683"/>
            </a:xfrm>
            <a:custGeom>
              <a:avLst/>
              <a:gdLst/>
              <a:ahLst/>
              <a:cxnLst/>
              <a:rect r="r" b="b" t="t" l="l"/>
              <a:pathLst>
                <a:path h="4066683" w="4066683">
                  <a:moveTo>
                    <a:pt x="0" y="0"/>
                  </a:moveTo>
                  <a:lnTo>
                    <a:pt x="4066683" y="0"/>
                  </a:lnTo>
                  <a:lnTo>
                    <a:pt x="4066683" y="4066683"/>
                  </a:lnTo>
                  <a:lnTo>
                    <a:pt x="0" y="4066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6" id="16"/>
            <p:cNvGrpSpPr/>
            <p:nvPr/>
          </p:nvGrpSpPr>
          <p:grpSpPr>
            <a:xfrm rot="0">
              <a:off x="413486" y="378689"/>
              <a:ext cx="3309319" cy="3309305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4194013" y="1388683"/>
              <a:ext cx="32992" cy="1697788"/>
              <a:chOff x="0" y="0"/>
              <a:chExt cx="15459" cy="79552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5459" cy="795528"/>
              </a:xfrm>
              <a:custGeom>
                <a:avLst/>
                <a:gdLst/>
                <a:ahLst/>
                <a:cxnLst/>
                <a:rect r="r" b="b" t="t" l="l"/>
                <a:pathLst>
                  <a:path h="795528" w="15459">
                    <a:moveTo>
                      <a:pt x="0" y="0"/>
                    </a:moveTo>
                    <a:lnTo>
                      <a:pt x="15459" y="0"/>
                    </a:lnTo>
                    <a:lnTo>
                      <a:pt x="15459" y="795528"/>
                    </a:lnTo>
                    <a:lnTo>
                      <a:pt x="0" y="79552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15459" cy="824103"/>
              </a:xfrm>
              <a:prstGeom prst="rect">
                <a:avLst/>
              </a:prstGeom>
            </p:spPr>
            <p:txBody>
              <a:bodyPr anchor="ctr" rtlCol="false" tIns="23649" lIns="23649" bIns="23649" rIns="23649"/>
              <a:lstStyle/>
              <a:p>
                <a:pPr algn="ctr">
                  <a:lnSpc>
                    <a:spcPts val="3036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4303418" y="2145216"/>
              <a:ext cx="307869" cy="184721"/>
            </a:xfrm>
            <a:custGeom>
              <a:avLst/>
              <a:gdLst/>
              <a:ahLst/>
              <a:cxnLst/>
              <a:rect r="r" b="b" t="t" l="l"/>
              <a:pathLst>
                <a:path h="184721" w="307869">
                  <a:moveTo>
                    <a:pt x="0" y="0"/>
                  </a:moveTo>
                  <a:lnTo>
                    <a:pt x="307869" y="0"/>
                  </a:lnTo>
                  <a:lnTo>
                    <a:pt x="307869" y="184722"/>
                  </a:lnTo>
                  <a:lnTo>
                    <a:pt x="0" y="184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0">
              <a:off x="4303418" y="2571909"/>
              <a:ext cx="319009" cy="218521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4700769" y="2406140"/>
              <a:ext cx="2986529" cy="458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57"/>
                </a:lnSpc>
              </a:pPr>
              <a:r>
                <a:rPr lang="en-US" sz="2112">
                  <a:solidFill>
                    <a:srgbClr val="F8F8F8"/>
                  </a:solidFill>
                  <a:latin typeface="Krabuler"/>
                  <a:ea typeface="Krabuler"/>
                  <a:cs typeface="Krabuler"/>
                  <a:sym typeface="Krabuler"/>
                </a:rPr>
                <a:t>Section : 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700769" y="1961817"/>
              <a:ext cx="2712822" cy="447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5"/>
                </a:lnSpc>
              </a:pPr>
              <a:r>
                <a:rPr lang="en-US" sz="2039">
                  <a:solidFill>
                    <a:srgbClr val="F8F8F8"/>
                  </a:solidFill>
                  <a:latin typeface="Krabuler"/>
                  <a:ea typeface="Krabuler"/>
                  <a:cs typeface="Krabuler"/>
                  <a:sym typeface="Krabuler"/>
                </a:rPr>
                <a:t>ID : 232-35-017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700769" y="1367614"/>
              <a:ext cx="3836780" cy="600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2679">
                  <a:solidFill>
                    <a:srgbClr val="F8F8F8"/>
                  </a:solidFill>
                  <a:latin typeface="Krabuler"/>
                  <a:ea typeface="Krabuler"/>
                  <a:cs typeface="Krabuler"/>
                  <a:sym typeface="Krabuler"/>
                </a:rPr>
                <a:t>Monira Islam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4345802" y="1582709"/>
              <a:ext cx="265485" cy="317427"/>
            </a:xfrm>
            <a:custGeom>
              <a:avLst/>
              <a:gdLst/>
              <a:ahLst/>
              <a:cxnLst/>
              <a:rect r="r" b="b" t="t" l="l"/>
              <a:pathLst>
                <a:path h="317427" w="265485">
                  <a:moveTo>
                    <a:pt x="0" y="0"/>
                  </a:moveTo>
                  <a:lnTo>
                    <a:pt x="265485" y="0"/>
                  </a:lnTo>
                  <a:lnTo>
                    <a:pt x="265485" y="317427"/>
                  </a:lnTo>
                  <a:lnTo>
                    <a:pt x="0" y="317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6929806" y="565634"/>
            <a:ext cx="6972911" cy="3025529"/>
            <a:chOff x="0" y="0"/>
            <a:chExt cx="9297215" cy="403403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3342878" y="1267744"/>
              <a:ext cx="245529" cy="293567"/>
            </a:xfrm>
            <a:custGeom>
              <a:avLst/>
              <a:gdLst/>
              <a:ahLst/>
              <a:cxnLst/>
              <a:rect r="r" b="b" t="t" l="l"/>
              <a:pathLst>
                <a:path h="293567" w="245529">
                  <a:moveTo>
                    <a:pt x="0" y="0"/>
                  </a:moveTo>
                  <a:lnTo>
                    <a:pt x="245530" y="0"/>
                  </a:lnTo>
                  <a:lnTo>
                    <a:pt x="245530" y="293567"/>
                  </a:lnTo>
                  <a:lnTo>
                    <a:pt x="0" y="293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2135814" y="281784"/>
              <a:ext cx="7161401" cy="3470470"/>
              <a:chOff x="0" y="0"/>
              <a:chExt cx="3382751" cy="1639307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382751" cy="1639307"/>
              </a:xfrm>
              <a:custGeom>
                <a:avLst/>
                <a:gdLst/>
                <a:ahLst/>
                <a:cxnLst/>
                <a:rect r="r" b="b" t="t" l="l"/>
                <a:pathLst>
                  <a:path h="1639307" w="3382751">
                    <a:moveTo>
                      <a:pt x="69298" y="0"/>
                    </a:moveTo>
                    <a:lnTo>
                      <a:pt x="3313453" y="0"/>
                    </a:lnTo>
                    <a:cubicBezTo>
                      <a:pt x="3351725" y="0"/>
                      <a:pt x="3382751" y="31026"/>
                      <a:pt x="3382751" y="69298"/>
                    </a:cubicBezTo>
                    <a:lnTo>
                      <a:pt x="3382751" y="1570009"/>
                    </a:lnTo>
                    <a:cubicBezTo>
                      <a:pt x="3382751" y="1608282"/>
                      <a:pt x="3351725" y="1639307"/>
                      <a:pt x="3313453" y="1639307"/>
                    </a:cubicBezTo>
                    <a:lnTo>
                      <a:pt x="69298" y="1639307"/>
                    </a:lnTo>
                    <a:cubicBezTo>
                      <a:pt x="31026" y="1639307"/>
                      <a:pt x="0" y="1608282"/>
                      <a:pt x="0" y="1570009"/>
                    </a:cubicBezTo>
                    <a:lnTo>
                      <a:pt x="0" y="69298"/>
                    </a:lnTo>
                    <a:cubicBezTo>
                      <a:pt x="0" y="31026"/>
                      <a:pt x="31026" y="0"/>
                      <a:pt x="6929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3382751" cy="1677407"/>
              </a:xfrm>
              <a:prstGeom prst="rect">
                <a:avLst/>
              </a:prstGeom>
            </p:spPr>
            <p:txBody>
              <a:bodyPr anchor="ctr" rtlCol="false" tIns="23649" lIns="23649" bIns="23649" rIns="23649"/>
              <a:lstStyle/>
              <a:p>
                <a:pPr algn="ctr" marL="0" indent="0" lvl="0">
                  <a:lnSpc>
                    <a:spcPts val="303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034039" cy="4034039"/>
            </a:xfrm>
            <a:custGeom>
              <a:avLst/>
              <a:gdLst/>
              <a:ahLst/>
              <a:cxnLst/>
              <a:rect r="r" b="b" t="t" l="l"/>
              <a:pathLst>
                <a:path h="4034039" w="4034039">
                  <a:moveTo>
                    <a:pt x="0" y="0"/>
                  </a:moveTo>
                  <a:lnTo>
                    <a:pt x="4034039" y="0"/>
                  </a:lnTo>
                  <a:lnTo>
                    <a:pt x="4034039" y="4034039"/>
                  </a:lnTo>
                  <a:lnTo>
                    <a:pt x="0" y="4034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33" id="33"/>
            <p:cNvGrpSpPr/>
            <p:nvPr/>
          </p:nvGrpSpPr>
          <p:grpSpPr>
            <a:xfrm rot="0">
              <a:off x="410167" y="375649"/>
              <a:ext cx="3282755" cy="3282742"/>
              <a:chOff x="0" y="0"/>
              <a:chExt cx="6350000" cy="634997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0" t="0" r="0" b="0"/>
                </a:stretch>
              </a:blip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4160348" y="1377536"/>
              <a:ext cx="32728" cy="1684160"/>
              <a:chOff x="0" y="0"/>
              <a:chExt cx="15459" cy="79552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5459" cy="795528"/>
              </a:xfrm>
              <a:custGeom>
                <a:avLst/>
                <a:gdLst/>
                <a:ahLst/>
                <a:cxnLst/>
                <a:rect r="r" b="b" t="t" l="l"/>
                <a:pathLst>
                  <a:path h="795528" w="15459">
                    <a:moveTo>
                      <a:pt x="0" y="0"/>
                    </a:moveTo>
                    <a:lnTo>
                      <a:pt x="15459" y="0"/>
                    </a:lnTo>
                    <a:lnTo>
                      <a:pt x="15459" y="795528"/>
                    </a:lnTo>
                    <a:lnTo>
                      <a:pt x="0" y="79552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15459" cy="833628"/>
              </a:xfrm>
              <a:prstGeom prst="rect">
                <a:avLst/>
              </a:prstGeom>
            </p:spPr>
            <p:txBody>
              <a:bodyPr anchor="ctr" rtlCol="false" tIns="23649" lIns="23649" bIns="23649" rIns="23649"/>
              <a:lstStyle/>
              <a:p>
                <a:pPr algn="ctr">
                  <a:lnSpc>
                    <a:spcPts val="3035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4268875" y="2127997"/>
              <a:ext cx="305397" cy="183238"/>
            </a:xfrm>
            <a:custGeom>
              <a:avLst/>
              <a:gdLst/>
              <a:ahLst/>
              <a:cxnLst/>
              <a:rect r="r" b="b" t="t" l="l"/>
              <a:pathLst>
                <a:path h="183238" w="305397">
                  <a:moveTo>
                    <a:pt x="0" y="0"/>
                  </a:moveTo>
                  <a:lnTo>
                    <a:pt x="305397" y="0"/>
                  </a:lnTo>
                  <a:lnTo>
                    <a:pt x="305397" y="183238"/>
                  </a:lnTo>
                  <a:lnTo>
                    <a:pt x="0" y="183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39" id="39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0">
              <a:off x="4268875" y="2551265"/>
              <a:ext cx="316448" cy="216767"/>
            </a:xfrm>
            <a:prstGeom prst="rect">
              <a:avLst/>
            </a:prstGeom>
          </p:spPr>
        </p:pic>
        <p:sp>
          <p:nvSpPr>
            <p:cNvPr name="TextBox 40" id="40"/>
            <p:cNvSpPr txBox="true"/>
            <p:nvPr/>
          </p:nvSpPr>
          <p:spPr>
            <a:xfrm rot="0">
              <a:off x="4663036" y="2376995"/>
              <a:ext cx="2962556" cy="465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3"/>
                </a:lnSpc>
              </a:pPr>
              <a:r>
                <a:rPr lang="en-US" sz="2095">
                  <a:solidFill>
                    <a:srgbClr val="F8F8F8"/>
                  </a:solidFill>
                  <a:latin typeface="Krabuler"/>
                  <a:ea typeface="Krabuler"/>
                  <a:cs typeface="Krabuler"/>
                  <a:sym typeface="Krabuler"/>
                </a:rPr>
                <a:t>Section : A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4663036" y="1945764"/>
              <a:ext cx="2691046" cy="444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2"/>
                </a:lnSpc>
              </a:pPr>
              <a:r>
                <a:rPr lang="en-US" sz="2023">
                  <a:solidFill>
                    <a:srgbClr val="F8F8F8"/>
                  </a:solidFill>
                  <a:latin typeface="Krabuler"/>
                  <a:ea typeface="Krabuler"/>
                  <a:cs typeface="Krabuler"/>
                  <a:sym typeface="Krabuler"/>
                </a:rPr>
                <a:t>ID : 232-35-016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4663036" y="1356177"/>
              <a:ext cx="3805982" cy="591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0"/>
                </a:lnSpc>
              </a:pPr>
              <a:r>
                <a:rPr lang="en-US" sz="2657">
                  <a:solidFill>
                    <a:srgbClr val="F8F8F8"/>
                  </a:solidFill>
                  <a:latin typeface="Krabuler"/>
                  <a:ea typeface="Krabuler"/>
                  <a:cs typeface="Krabuler"/>
                  <a:sym typeface="Krabuler"/>
                </a:rPr>
                <a:t>Reduan Ahmad</a:t>
              </a:r>
            </a:p>
          </p:txBody>
        </p:sp>
        <p:sp>
          <p:nvSpPr>
            <p:cNvPr name="Freeform 43" id="43"/>
            <p:cNvSpPr/>
            <p:nvPr/>
          </p:nvSpPr>
          <p:spPr>
            <a:xfrm flipH="false" flipV="false" rot="0">
              <a:off x="4310918" y="1570004"/>
              <a:ext cx="263354" cy="314879"/>
            </a:xfrm>
            <a:custGeom>
              <a:avLst/>
              <a:gdLst/>
              <a:ahLst/>
              <a:cxnLst/>
              <a:rect r="r" b="b" t="t" l="l"/>
              <a:pathLst>
                <a:path h="314879" w="263354">
                  <a:moveTo>
                    <a:pt x="0" y="0"/>
                  </a:moveTo>
                  <a:lnTo>
                    <a:pt x="263354" y="0"/>
                  </a:lnTo>
                  <a:lnTo>
                    <a:pt x="263354" y="314880"/>
                  </a:lnTo>
                  <a:lnTo>
                    <a:pt x="0" y="314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6984558" y="7104777"/>
            <a:ext cx="6918159" cy="3029229"/>
            <a:chOff x="0" y="0"/>
            <a:chExt cx="9224212" cy="403897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3346966" y="1269294"/>
              <a:ext cx="245829" cy="293926"/>
            </a:xfrm>
            <a:custGeom>
              <a:avLst/>
              <a:gdLst/>
              <a:ahLst/>
              <a:cxnLst/>
              <a:rect r="r" b="b" t="t" l="l"/>
              <a:pathLst>
                <a:path h="293926" w="245829">
                  <a:moveTo>
                    <a:pt x="0" y="0"/>
                  </a:moveTo>
                  <a:lnTo>
                    <a:pt x="245830" y="0"/>
                  </a:lnTo>
                  <a:lnTo>
                    <a:pt x="245830" y="293926"/>
                  </a:lnTo>
                  <a:lnTo>
                    <a:pt x="0" y="293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6" id="46"/>
            <p:cNvGrpSpPr/>
            <p:nvPr/>
          </p:nvGrpSpPr>
          <p:grpSpPr>
            <a:xfrm rot="0">
              <a:off x="2054053" y="282129"/>
              <a:ext cx="7170159" cy="3474714"/>
              <a:chOff x="0" y="0"/>
              <a:chExt cx="3382751" cy="1639307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3382751" cy="1639307"/>
              </a:xfrm>
              <a:custGeom>
                <a:avLst/>
                <a:gdLst/>
                <a:ahLst/>
                <a:cxnLst/>
                <a:rect r="r" b="b" t="t" l="l"/>
                <a:pathLst>
                  <a:path h="1639307" w="3382751">
                    <a:moveTo>
                      <a:pt x="69344" y="0"/>
                    </a:moveTo>
                    <a:lnTo>
                      <a:pt x="3313407" y="0"/>
                    </a:lnTo>
                    <a:cubicBezTo>
                      <a:pt x="3351705" y="0"/>
                      <a:pt x="3382751" y="31047"/>
                      <a:pt x="3382751" y="69344"/>
                    </a:cubicBezTo>
                    <a:lnTo>
                      <a:pt x="3382751" y="1569963"/>
                    </a:lnTo>
                    <a:cubicBezTo>
                      <a:pt x="3382751" y="1608261"/>
                      <a:pt x="3351705" y="1639307"/>
                      <a:pt x="3313407" y="1639307"/>
                    </a:cubicBezTo>
                    <a:lnTo>
                      <a:pt x="69344" y="1639307"/>
                    </a:lnTo>
                    <a:cubicBezTo>
                      <a:pt x="31047" y="1639307"/>
                      <a:pt x="0" y="1608261"/>
                      <a:pt x="0" y="1569963"/>
                    </a:cubicBezTo>
                    <a:lnTo>
                      <a:pt x="0" y="69344"/>
                    </a:lnTo>
                    <a:cubicBezTo>
                      <a:pt x="0" y="31047"/>
                      <a:pt x="31047" y="0"/>
                      <a:pt x="6934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3382751" cy="1667882"/>
              </a:xfrm>
              <a:prstGeom prst="rect">
                <a:avLst/>
              </a:prstGeom>
            </p:spPr>
            <p:txBody>
              <a:bodyPr anchor="ctr" rtlCol="false" tIns="23634" lIns="23634" bIns="23634" rIns="23634"/>
              <a:lstStyle/>
              <a:p>
                <a:pPr algn="ctr" marL="0" indent="0" lvl="0">
                  <a:lnSpc>
                    <a:spcPts val="303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038972" cy="4038972"/>
            </a:xfrm>
            <a:custGeom>
              <a:avLst/>
              <a:gdLst/>
              <a:ahLst/>
              <a:cxnLst/>
              <a:rect r="r" b="b" t="t" l="l"/>
              <a:pathLst>
                <a:path h="4038972" w="4038972">
                  <a:moveTo>
                    <a:pt x="0" y="0"/>
                  </a:moveTo>
                  <a:lnTo>
                    <a:pt x="4038972" y="0"/>
                  </a:lnTo>
                  <a:lnTo>
                    <a:pt x="4038972" y="4038972"/>
                  </a:lnTo>
                  <a:lnTo>
                    <a:pt x="0" y="4038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50" id="50"/>
            <p:cNvGrpSpPr/>
            <p:nvPr/>
          </p:nvGrpSpPr>
          <p:grpSpPr>
            <a:xfrm rot="0">
              <a:off x="410669" y="376108"/>
              <a:ext cx="3286769" cy="3286756"/>
              <a:chOff x="0" y="0"/>
              <a:chExt cx="6350000" cy="6349975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l="-47204" t="-14443" r="-46147" b="-78909"/>
                </a:stretch>
              </a:blipFill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4165436" y="1379221"/>
              <a:ext cx="32768" cy="1686219"/>
              <a:chOff x="0" y="0"/>
              <a:chExt cx="15459" cy="795528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5459" cy="795528"/>
              </a:xfrm>
              <a:custGeom>
                <a:avLst/>
                <a:gdLst/>
                <a:ahLst/>
                <a:cxnLst/>
                <a:rect r="r" b="b" t="t" l="l"/>
                <a:pathLst>
                  <a:path h="795528" w="15459">
                    <a:moveTo>
                      <a:pt x="0" y="0"/>
                    </a:moveTo>
                    <a:lnTo>
                      <a:pt x="15459" y="0"/>
                    </a:lnTo>
                    <a:lnTo>
                      <a:pt x="15459" y="795528"/>
                    </a:lnTo>
                    <a:lnTo>
                      <a:pt x="0" y="79552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28575"/>
                <a:ext cx="15459" cy="824103"/>
              </a:xfrm>
              <a:prstGeom prst="rect">
                <a:avLst/>
              </a:prstGeom>
            </p:spPr>
            <p:txBody>
              <a:bodyPr anchor="ctr" rtlCol="false" tIns="23634" lIns="23634" bIns="23634" rIns="23634"/>
              <a:lstStyle/>
              <a:p>
                <a:pPr algn="ctr">
                  <a:lnSpc>
                    <a:spcPts val="3036"/>
                  </a:lnSpc>
                </a:pPr>
              </a:p>
            </p:txBody>
          </p:sp>
        </p:grpSp>
        <p:sp>
          <p:nvSpPr>
            <p:cNvPr name="Freeform 55" id="55"/>
            <p:cNvSpPr/>
            <p:nvPr/>
          </p:nvSpPr>
          <p:spPr>
            <a:xfrm flipH="false" flipV="false" rot="0">
              <a:off x="4274095" y="2130599"/>
              <a:ext cx="305771" cy="183462"/>
            </a:xfrm>
            <a:custGeom>
              <a:avLst/>
              <a:gdLst/>
              <a:ahLst/>
              <a:cxnLst/>
              <a:rect r="r" b="b" t="t" l="l"/>
              <a:pathLst>
                <a:path h="183462" w="305771">
                  <a:moveTo>
                    <a:pt x="0" y="0"/>
                  </a:moveTo>
                  <a:lnTo>
                    <a:pt x="305771" y="0"/>
                  </a:lnTo>
                  <a:lnTo>
                    <a:pt x="305771" y="183462"/>
                  </a:lnTo>
                  <a:lnTo>
                    <a:pt x="0" y="183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56" id="56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0">
              <a:off x="4274095" y="2554385"/>
              <a:ext cx="316835" cy="217032"/>
            </a:xfrm>
            <a:prstGeom prst="rect">
              <a:avLst/>
            </a:prstGeom>
          </p:spPr>
        </p:pic>
        <p:sp>
          <p:nvSpPr>
            <p:cNvPr name="TextBox 57" id="57"/>
            <p:cNvSpPr txBox="true"/>
            <p:nvPr/>
          </p:nvSpPr>
          <p:spPr>
            <a:xfrm rot="0">
              <a:off x="4668738" y="2379960"/>
              <a:ext cx="2966179" cy="465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7"/>
                </a:lnSpc>
              </a:pPr>
              <a:r>
                <a:rPr lang="en-US" sz="2098">
                  <a:solidFill>
                    <a:srgbClr val="F8F8F8"/>
                  </a:solidFill>
                  <a:latin typeface="Krabuler"/>
                  <a:ea typeface="Krabuler"/>
                  <a:cs typeface="Krabuler"/>
                  <a:sym typeface="Krabuler"/>
                </a:rPr>
                <a:t>Section : A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4668738" y="1948190"/>
              <a:ext cx="2694337" cy="445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36"/>
                </a:lnSpc>
              </a:pPr>
              <a:r>
                <a:rPr lang="en-US" sz="2025">
                  <a:solidFill>
                    <a:srgbClr val="F8F8F8"/>
                  </a:solidFill>
                  <a:latin typeface="Krabuler"/>
                  <a:ea typeface="Krabuler"/>
                  <a:cs typeface="Krabuler"/>
                  <a:sym typeface="Krabuler"/>
                </a:rPr>
                <a:t>ID : 232-35-003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4668738" y="1357906"/>
              <a:ext cx="3810637" cy="592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5"/>
                </a:lnSpc>
              </a:pPr>
              <a:r>
                <a:rPr lang="en-US" sz="2660">
                  <a:solidFill>
                    <a:srgbClr val="F8F8F8"/>
                  </a:solidFill>
                  <a:latin typeface="Krabuler"/>
                  <a:ea typeface="Krabuler"/>
                  <a:cs typeface="Krabuler"/>
                  <a:sym typeface="Krabuler"/>
                </a:rPr>
                <a:t>Abdullah Al Noman</a:t>
              </a:r>
            </a:p>
          </p:txBody>
        </p:sp>
        <p:sp>
          <p:nvSpPr>
            <p:cNvPr name="Freeform 60" id="60"/>
            <p:cNvSpPr/>
            <p:nvPr/>
          </p:nvSpPr>
          <p:spPr>
            <a:xfrm flipH="false" flipV="false" rot="0">
              <a:off x="4316190" y="1571924"/>
              <a:ext cx="263676" cy="315265"/>
            </a:xfrm>
            <a:custGeom>
              <a:avLst/>
              <a:gdLst/>
              <a:ahLst/>
              <a:cxnLst/>
              <a:rect r="r" b="b" t="t" l="l"/>
              <a:pathLst>
                <a:path h="315265" w="263676">
                  <a:moveTo>
                    <a:pt x="0" y="0"/>
                  </a:moveTo>
                  <a:lnTo>
                    <a:pt x="263676" y="0"/>
                  </a:lnTo>
                  <a:lnTo>
                    <a:pt x="263676" y="315265"/>
                  </a:lnTo>
                  <a:lnTo>
                    <a:pt x="0" y="315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1" id="61"/>
          <p:cNvSpPr/>
          <p:nvPr/>
        </p:nvSpPr>
        <p:spPr>
          <a:xfrm flipH="false" flipV="false" rot="0">
            <a:off x="1285687" y="2908204"/>
            <a:ext cx="2206847" cy="2235296"/>
          </a:xfrm>
          <a:custGeom>
            <a:avLst/>
            <a:gdLst/>
            <a:ahLst/>
            <a:cxnLst/>
            <a:rect r="r" b="b" t="t" l="l"/>
            <a:pathLst>
              <a:path h="2235296" w="2206847">
                <a:moveTo>
                  <a:pt x="0" y="0"/>
                </a:moveTo>
                <a:lnTo>
                  <a:pt x="2206847" y="0"/>
                </a:lnTo>
                <a:lnTo>
                  <a:pt x="2206847" y="2235296"/>
                </a:lnTo>
                <a:lnTo>
                  <a:pt x="0" y="223529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2" id="6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17121769" y="224600"/>
            <a:ext cx="740061" cy="740061"/>
          </a:xfrm>
          <a:prstGeom prst="rect">
            <a:avLst/>
          </a:prstGeom>
        </p:spPr>
      </p:pic>
      <p:sp>
        <p:nvSpPr>
          <p:cNvPr name="TextBox 72" id="72"/>
          <p:cNvSpPr txBox="true"/>
          <p:nvPr/>
        </p:nvSpPr>
        <p:spPr>
          <a:xfrm rot="0">
            <a:off x="414622" y="5214620"/>
            <a:ext cx="3948976" cy="84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5"/>
              </a:lnSpc>
              <a:spcBef>
                <a:spcPct val="0"/>
              </a:spcBef>
            </a:pPr>
            <a:r>
              <a:rPr lang="en-US" b="true" sz="46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113117" y="414823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5713" y="414823"/>
            <a:ext cx="342616" cy="359616"/>
          </a:xfrm>
          <a:custGeom>
            <a:avLst/>
            <a:gdLst/>
            <a:ahLst/>
            <a:cxnLst/>
            <a:rect r="r" b="b" t="t" l="l"/>
            <a:pathLst>
              <a:path h="359616" w="342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92023" y="1731496"/>
            <a:ext cx="6824008" cy="682400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315717" y="2428379"/>
            <a:ext cx="6163620" cy="6155916"/>
          </a:xfrm>
          <a:custGeom>
            <a:avLst/>
            <a:gdLst/>
            <a:ahLst/>
            <a:cxnLst/>
            <a:rect r="r" b="b" t="t" l="l"/>
            <a:pathLst>
              <a:path h="6155916" w="6163620">
                <a:moveTo>
                  <a:pt x="0" y="0"/>
                </a:moveTo>
                <a:lnTo>
                  <a:pt x="6163621" y="0"/>
                </a:lnTo>
                <a:lnTo>
                  <a:pt x="6163621" y="6155916"/>
                </a:lnTo>
                <a:lnTo>
                  <a:pt x="0" y="6155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93975" y="1920357"/>
            <a:ext cx="6420104" cy="6420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472812" y="2298667"/>
            <a:ext cx="5904552" cy="1302513"/>
            <a:chOff x="0" y="0"/>
            <a:chExt cx="1208576" cy="2666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8576" cy="266605"/>
            </a:xfrm>
            <a:custGeom>
              <a:avLst/>
              <a:gdLst/>
              <a:ahLst/>
              <a:cxnLst/>
              <a:rect r="r" b="b" t="t" l="l"/>
              <a:pathLst>
                <a:path h="266605" w="1208576">
                  <a:moveTo>
                    <a:pt x="131118" y="0"/>
                  </a:moveTo>
                  <a:lnTo>
                    <a:pt x="1077458" y="0"/>
                  </a:lnTo>
                  <a:cubicBezTo>
                    <a:pt x="1149872" y="0"/>
                    <a:pt x="1208576" y="58703"/>
                    <a:pt x="1208576" y="131118"/>
                  </a:cubicBezTo>
                  <a:lnTo>
                    <a:pt x="1208576" y="135488"/>
                  </a:lnTo>
                  <a:cubicBezTo>
                    <a:pt x="1208576" y="207902"/>
                    <a:pt x="1149872" y="266605"/>
                    <a:pt x="1077458" y="266605"/>
                  </a:cubicBezTo>
                  <a:lnTo>
                    <a:pt x="131118" y="266605"/>
                  </a:lnTo>
                  <a:cubicBezTo>
                    <a:pt x="58703" y="266605"/>
                    <a:pt x="0" y="207902"/>
                    <a:pt x="0" y="135488"/>
                  </a:cubicBezTo>
                  <a:lnTo>
                    <a:pt x="0" y="131118"/>
                  </a:lnTo>
                  <a:cubicBezTo>
                    <a:pt x="0" y="58703"/>
                    <a:pt x="58703" y="0"/>
                    <a:pt x="13111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08576" cy="304705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740186" y="2708290"/>
            <a:ext cx="4730273" cy="473027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63667" y="0"/>
                  </a:moveTo>
                  <a:lnTo>
                    <a:pt x="649133" y="0"/>
                  </a:lnTo>
                  <a:cubicBezTo>
                    <a:pt x="739524" y="0"/>
                    <a:pt x="812800" y="73276"/>
                    <a:pt x="812800" y="163667"/>
                  </a:cubicBezTo>
                  <a:lnTo>
                    <a:pt x="812800" y="649133"/>
                  </a:lnTo>
                  <a:cubicBezTo>
                    <a:pt x="812800" y="739524"/>
                    <a:pt x="739524" y="812800"/>
                    <a:pt x="649133" y="812800"/>
                  </a:cubicBezTo>
                  <a:lnTo>
                    <a:pt x="163667" y="812800"/>
                  </a:lnTo>
                  <a:cubicBezTo>
                    <a:pt x="73276" y="812800"/>
                    <a:pt x="0" y="739524"/>
                    <a:pt x="0" y="649133"/>
                  </a:cubicBezTo>
                  <a:lnTo>
                    <a:pt x="0" y="163667"/>
                  </a:lnTo>
                  <a:cubicBezTo>
                    <a:pt x="0" y="73276"/>
                    <a:pt x="73276" y="0"/>
                    <a:pt x="163667" y="0"/>
                  </a:cubicBezTo>
                  <a:close/>
                </a:path>
              </a:pathLst>
            </a:custGeom>
            <a:blipFill>
              <a:blip r:embed="rId5"/>
              <a:stretch>
                <a:fillRect l="-1451" t="0" r="-1451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226850" y="2431696"/>
            <a:ext cx="4396476" cy="893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2"/>
              </a:lnSpc>
              <a:spcBef>
                <a:spcPct val="0"/>
              </a:spcBef>
            </a:pPr>
            <a:r>
              <a:rPr lang="en-US" sz="49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About Project</a:t>
            </a:r>
            <a:r>
              <a:rPr lang="en-US" sz="4944">
                <a:solidFill>
                  <a:srgbClr val="3B3B3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96188" y="3843925"/>
            <a:ext cx="8674129" cy="449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8"/>
              </a:lnSpc>
            </a:pPr>
            <a:r>
              <a:rPr lang="en-US" sz="322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 our university, student clubs organize events, activities, and memberships, but without a centralized database, managing them is difficult. Organizers struggle to keep track of members, event participation, and communication. To solve this, we propose a Centralized Club Management System 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7265517" y="567223"/>
            <a:ext cx="397367" cy="28996"/>
            <a:chOff x="0" y="0"/>
            <a:chExt cx="128243" cy="935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417917" y="719623"/>
            <a:ext cx="397367" cy="28996"/>
            <a:chOff x="0" y="0"/>
            <a:chExt cx="128243" cy="935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570317" y="872023"/>
            <a:ext cx="397367" cy="28996"/>
            <a:chOff x="0" y="0"/>
            <a:chExt cx="128243" cy="935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4133" y="9613772"/>
            <a:ext cx="397367" cy="28996"/>
            <a:chOff x="0" y="0"/>
            <a:chExt cx="128243" cy="93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326533" y="9766172"/>
            <a:ext cx="397367" cy="28996"/>
            <a:chOff x="0" y="0"/>
            <a:chExt cx="128243" cy="93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78933" y="9918572"/>
            <a:ext cx="397367" cy="28996"/>
            <a:chOff x="0" y="0"/>
            <a:chExt cx="128243" cy="935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31333" y="10070972"/>
            <a:ext cx="397367" cy="28996"/>
            <a:chOff x="0" y="0"/>
            <a:chExt cx="128243" cy="935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23900" y="453515"/>
            <a:ext cx="3268345" cy="15700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1607" y="266568"/>
            <a:ext cx="342616" cy="359616"/>
          </a:xfrm>
          <a:custGeom>
            <a:avLst/>
            <a:gdLst/>
            <a:ahLst/>
            <a:cxnLst/>
            <a:rect r="r" b="b" t="t" l="l"/>
            <a:pathLst>
              <a:path h="359616" w="342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11679" y="508149"/>
            <a:ext cx="1633768" cy="20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Ingoude Company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931358" y="8347855"/>
            <a:ext cx="7098522" cy="7098522"/>
          </a:xfrm>
          <a:custGeom>
            <a:avLst/>
            <a:gdLst/>
            <a:ahLst/>
            <a:cxnLst/>
            <a:rect r="r" b="b" t="t" l="l"/>
            <a:pathLst>
              <a:path h="7098522" w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28399" y="5356019"/>
            <a:ext cx="5796525" cy="4016560"/>
            <a:chOff x="0" y="0"/>
            <a:chExt cx="917848" cy="63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7848" cy="636000"/>
            </a:xfrm>
            <a:custGeom>
              <a:avLst/>
              <a:gdLst/>
              <a:ahLst/>
              <a:cxnLst/>
              <a:rect r="r" b="b" t="t" l="l"/>
              <a:pathLst>
                <a:path h="636000" w="917848">
                  <a:moveTo>
                    <a:pt x="106849" y="0"/>
                  </a:moveTo>
                  <a:lnTo>
                    <a:pt x="810999" y="0"/>
                  </a:lnTo>
                  <a:cubicBezTo>
                    <a:pt x="870010" y="0"/>
                    <a:pt x="917848" y="47838"/>
                    <a:pt x="917848" y="106849"/>
                  </a:cubicBezTo>
                  <a:lnTo>
                    <a:pt x="917848" y="529151"/>
                  </a:lnTo>
                  <a:cubicBezTo>
                    <a:pt x="917848" y="588162"/>
                    <a:pt x="870010" y="636000"/>
                    <a:pt x="810999" y="636000"/>
                  </a:cubicBezTo>
                  <a:lnTo>
                    <a:pt x="106849" y="636000"/>
                  </a:lnTo>
                  <a:cubicBezTo>
                    <a:pt x="47838" y="636000"/>
                    <a:pt x="0" y="588162"/>
                    <a:pt x="0" y="529151"/>
                  </a:cubicBezTo>
                  <a:lnTo>
                    <a:pt x="0" y="106849"/>
                  </a:lnTo>
                  <a:cubicBezTo>
                    <a:pt x="0" y="47838"/>
                    <a:pt x="47838" y="0"/>
                    <a:pt x="106849" y="0"/>
                  </a:cubicBezTo>
                  <a:close/>
                </a:path>
              </a:pathLst>
            </a:custGeom>
            <a:blipFill>
              <a:blip r:embed="rId6"/>
              <a:stretch>
                <a:fillRect l="-11682" t="-12548" r="-8656" b="-17702"/>
              </a:stretch>
            </a:blipFill>
            <a:ln w="19050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707021" y="414823"/>
            <a:ext cx="5796525" cy="4016560"/>
            <a:chOff x="0" y="0"/>
            <a:chExt cx="917848" cy="63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7848" cy="636000"/>
            </a:xfrm>
            <a:custGeom>
              <a:avLst/>
              <a:gdLst/>
              <a:ahLst/>
              <a:cxnLst/>
              <a:rect r="r" b="b" t="t" l="l"/>
              <a:pathLst>
                <a:path h="636000" w="917848">
                  <a:moveTo>
                    <a:pt x="106849" y="0"/>
                  </a:moveTo>
                  <a:lnTo>
                    <a:pt x="810999" y="0"/>
                  </a:lnTo>
                  <a:cubicBezTo>
                    <a:pt x="870010" y="0"/>
                    <a:pt x="917848" y="47838"/>
                    <a:pt x="917848" y="106849"/>
                  </a:cubicBezTo>
                  <a:lnTo>
                    <a:pt x="917848" y="529151"/>
                  </a:lnTo>
                  <a:cubicBezTo>
                    <a:pt x="917848" y="588162"/>
                    <a:pt x="870010" y="636000"/>
                    <a:pt x="810999" y="636000"/>
                  </a:cubicBezTo>
                  <a:lnTo>
                    <a:pt x="106849" y="636000"/>
                  </a:lnTo>
                  <a:cubicBezTo>
                    <a:pt x="47838" y="636000"/>
                    <a:pt x="0" y="588162"/>
                    <a:pt x="0" y="529151"/>
                  </a:cubicBezTo>
                  <a:lnTo>
                    <a:pt x="0" y="106849"/>
                  </a:lnTo>
                  <a:cubicBezTo>
                    <a:pt x="0" y="47838"/>
                    <a:pt x="47838" y="0"/>
                    <a:pt x="106849" y="0"/>
                  </a:cubicBezTo>
                  <a:close/>
                </a:path>
              </a:pathLst>
            </a:custGeom>
            <a:blipFill>
              <a:blip r:embed="rId7"/>
              <a:stretch>
                <a:fillRect l="-2559" t="-3199" r="-278" b="-94681"/>
              </a:stretch>
            </a:blipFill>
            <a:ln w="19050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073116" y="5329132"/>
            <a:ext cx="5796525" cy="4016560"/>
            <a:chOff x="0" y="0"/>
            <a:chExt cx="917848" cy="63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7848" cy="636000"/>
            </a:xfrm>
            <a:custGeom>
              <a:avLst/>
              <a:gdLst/>
              <a:ahLst/>
              <a:cxnLst/>
              <a:rect r="r" b="b" t="t" l="l"/>
              <a:pathLst>
                <a:path h="636000" w="917848">
                  <a:moveTo>
                    <a:pt x="106849" y="0"/>
                  </a:moveTo>
                  <a:lnTo>
                    <a:pt x="810999" y="0"/>
                  </a:lnTo>
                  <a:cubicBezTo>
                    <a:pt x="870010" y="0"/>
                    <a:pt x="917848" y="47838"/>
                    <a:pt x="917848" y="106849"/>
                  </a:cubicBezTo>
                  <a:lnTo>
                    <a:pt x="917848" y="529151"/>
                  </a:lnTo>
                  <a:cubicBezTo>
                    <a:pt x="917848" y="588162"/>
                    <a:pt x="870010" y="636000"/>
                    <a:pt x="810999" y="636000"/>
                  </a:cubicBezTo>
                  <a:lnTo>
                    <a:pt x="106849" y="636000"/>
                  </a:lnTo>
                  <a:cubicBezTo>
                    <a:pt x="47838" y="636000"/>
                    <a:pt x="0" y="588162"/>
                    <a:pt x="0" y="529151"/>
                  </a:cubicBezTo>
                  <a:lnTo>
                    <a:pt x="0" y="106849"/>
                  </a:lnTo>
                  <a:cubicBezTo>
                    <a:pt x="0" y="47838"/>
                    <a:pt x="47838" y="0"/>
                    <a:pt x="106849" y="0"/>
                  </a:cubicBezTo>
                  <a:close/>
                </a:path>
              </a:pathLst>
            </a:custGeom>
            <a:blipFill>
              <a:blip r:embed="rId8"/>
              <a:stretch>
                <a:fillRect l="-15577" t="-12548" r="-3248" b="-16065"/>
              </a:stretch>
            </a:blipFill>
            <a:ln w="19050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617745" y="9547320"/>
            <a:ext cx="1202496" cy="739680"/>
          </a:xfrm>
          <a:custGeom>
            <a:avLst/>
            <a:gdLst/>
            <a:ahLst/>
            <a:cxnLst/>
            <a:rect r="r" b="b" t="t" l="l"/>
            <a:pathLst>
              <a:path h="739680" w="1202496">
                <a:moveTo>
                  <a:pt x="0" y="0"/>
                </a:moveTo>
                <a:lnTo>
                  <a:pt x="1202496" y="0"/>
                </a:lnTo>
                <a:lnTo>
                  <a:pt x="1202496" y="739680"/>
                </a:lnTo>
                <a:lnTo>
                  <a:pt x="0" y="7396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6760" t="-106590" r="-47237" b="-10879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74739" y="-5093156"/>
            <a:ext cx="7098522" cy="7098522"/>
          </a:xfrm>
          <a:custGeom>
            <a:avLst/>
            <a:gdLst/>
            <a:ahLst/>
            <a:cxnLst/>
            <a:rect r="r" b="b" t="t" l="l"/>
            <a:pathLst>
              <a:path h="7098522" w="7098522">
                <a:moveTo>
                  <a:pt x="0" y="0"/>
                </a:moveTo>
                <a:lnTo>
                  <a:pt x="7098521" y="0"/>
                </a:lnTo>
                <a:lnTo>
                  <a:pt x="7098521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073116" y="279785"/>
            <a:ext cx="5796525" cy="4016560"/>
            <a:chOff x="0" y="0"/>
            <a:chExt cx="917848" cy="63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7848" cy="636000"/>
            </a:xfrm>
            <a:custGeom>
              <a:avLst/>
              <a:gdLst/>
              <a:ahLst/>
              <a:cxnLst/>
              <a:rect r="r" b="b" t="t" l="l"/>
              <a:pathLst>
                <a:path h="636000" w="917848">
                  <a:moveTo>
                    <a:pt x="106849" y="0"/>
                  </a:moveTo>
                  <a:lnTo>
                    <a:pt x="810999" y="0"/>
                  </a:lnTo>
                  <a:cubicBezTo>
                    <a:pt x="870010" y="0"/>
                    <a:pt x="917848" y="47838"/>
                    <a:pt x="917848" y="106849"/>
                  </a:cubicBezTo>
                  <a:lnTo>
                    <a:pt x="917848" y="529151"/>
                  </a:lnTo>
                  <a:cubicBezTo>
                    <a:pt x="917848" y="588162"/>
                    <a:pt x="870010" y="636000"/>
                    <a:pt x="810999" y="636000"/>
                  </a:cubicBezTo>
                  <a:lnTo>
                    <a:pt x="106849" y="636000"/>
                  </a:lnTo>
                  <a:cubicBezTo>
                    <a:pt x="47838" y="636000"/>
                    <a:pt x="0" y="588162"/>
                    <a:pt x="0" y="529151"/>
                  </a:cubicBezTo>
                  <a:lnTo>
                    <a:pt x="0" y="106849"/>
                  </a:lnTo>
                  <a:cubicBezTo>
                    <a:pt x="0" y="47838"/>
                    <a:pt x="47838" y="0"/>
                    <a:pt x="106849" y="0"/>
                  </a:cubicBezTo>
                  <a:close/>
                </a:path>
              </a:pathLst>
            </a:custGeom>
            <a:blipFill>
              <a:blip r:embed="rId10"/>
              <a:stretch>
                <a:fillRect l="-4406" t="-2914" r="0" b="-10091"/>
              </a:stretch>
            </a:blipFill>
            <a:ln w="19050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802565" y="4488510"/>
            <a:ext cx="1407708" cy="810358"/>
          </a:xfrm>
          <a:custGeom>
            <a:avLst/>
            <a:gdLst/>
            <a:ahLst/>
            <a:cxnLst/>
            <a:rect r="r" b="b" t="t" l="l"/>
            <a:pathLst>
              <a:path h="810358" w="1407708">
                <a:moveTo>
                  <a:pt x="0" y="0"/>
                </a:moveTo>
                <a:lnTo>
                  <a:pt x="1407708" y="0"/>
                </a:lnTo>
                <a:lnTo>
                  <a:pt x="1407708" y="810359"/>
                </a:lnTo>
                <a:lnTo>
                  <a:pt x="0" y="810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817" t="-43222" r="-46694" b="-4150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617745" y="4296344"/>
            <a:ext cx="1072693" cy="724633"/>
          </a:xfrm>
          <a:custGeom>
            <a:avLst/>
            <a:gdLst/>
            <a:ahLst/>
            <a:cxnLst/>
            <a:rect r="r" b="b" t="t" l="l"/>
            <a:pathLst>
              <a:path h="724633" w="1072693">
                <a:moveTo>
                  <a:pt x="0" y="0"/>
                </a:moveTo>
                <a:lnTo>
                  <a:pt x="1072693" y="0"/>
                </a:lnTo>
                <a:lnTo>
                  <a:pt x="1072693" y="724634"/>
                </a:lnTo>
                <a:lnTo>
                  <a:pt x="0" y="7246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38" t="-15584" r="0" b="-3265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589403" y="9429728"/>
            <a:ext cx="1834031" cy="730051"/>
          </a:xfrm>
          <a:custGeom>
            <a:avLst/>
            <a:gdLst/>
            <a:ahLst/>
            <a:cxnLst/>
            <a:rect r="r" b="b" t="t" l="l"/>
            <a:pathLst>
              <a:path h="730051" w="1834031">
                <a:moveTo>
                  <a:pt x="0" y="0"/>
                </a:moveTo>
                <a:lnTo>
                  <a:pt x="1834031" y="0"/>
                </a:lnTo>
                <a:lnTo>
                  <a:pt x="1834031" y="730051"/>
                </a:lnTo>
                <a:lnTo>
                  <a:pt x="0" y="7300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353347" y="2480789"/>
            <a:ext cx="5121273" cy="5114871"/>
          </a:xfrm>
          <a:custGeom>
            <a:avLst/>
            <a:gdLst/>
            <a:ahLst/>
            <a:cxnLst/>
            <a:rect r="r" b="b" t="t" l="l"/>
            <a:pathLst>
              <a:path h="5114871" w="5121273">
                <a:moveTo>
                  <a:pt x="0" y="0"/>
                </a:moveTo>
                <a:lnTo>
                  <a:pt x="5121273" y="0"/>
                </a:lnTo>
                <a:lnTo>
                  <a:pt x="5121273" y="5114871"/>
                </a:lnTo>
                <a:lnTo>
                  <a:pt x="0" y="51148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632198" y="2737557"/>
            <a:ext cx="4312266" cy="431226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5"/>
              <a:stretch>
                <a:fillRect l="-24716" t="0" r="-23932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98971" y="-5288397"/>
            <a:ext cx="13240663" cy="13240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47376" y="-3409459"/>
            <a:ext cx="11375945" cy="11361725"/>
          </a:xfrm>
          <a:custGeom>
            <a:avLst/>
            <a:gdLst/>
            <a:ahLst/>
            <a:cxnLst/>
            <a:rect r="r" b="b" t="t" l="l"/>
            <a:pathLst>
              <a:path h="11361725" w="11375945">
                <a:moveTo>
                  <a:pt x="0" y="0"/>
                </a:moveTo>
                <a:lnTo>
                  <a:pt x="11375945" y="0"/>
                </a:lnTo>
                <a:lnTo>
                  <a:pt x="11375945" y="11361725"/>
                </a:lnTo>
                <a:lnTo>
                  <a:pt x="0" y="1136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315099" y="-4272269"/>
            <a:ext cx="11208407" cy="112084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35713" y="414823"/>
            <a:ext cx="342616" cy="359616"/>
          </a:xfrm>
          <a:custGeom>
            <a:avLst/>
            <a:gdLst/>
            <a:ahLst/>
            <a:cxnLst/>
            <a:rect r="r" b="b" t="t" l="l"/>
            <a:pathLst>
              <a:path h="359616" w="342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071277" y="1907637"/>
          <a:ext cx="8392708" cy="4705350"/>
        </p:xfrm>
        <a:graphic>
          <a:graphicData uri="http://schemas.openxmlformats.org/drawingml/2006/table">
            <a:tbl>
              <a:tblPr/>
              <a:tblGrid>
                <a:gridCol w="2940412"/>
                <a:gridCol w="2752228"/>
                <a:gridCol w="2700068"/>
              </a:tblGrid>
              <a:tr h="14788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Name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Department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Faced Issues in Club Management?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66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Abdul Hye Zibon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Lecturer-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SWE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66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Md. Shohel Arman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Assistant Professor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66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Fazla Rabby Raihan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Lecturer- SWE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66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Abdur Rahman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071277" y="6584412"/>
          <a:ext cx="8392708" cy="3238500"/>
        </p:xfrm>
        <a:graphic>
          <a:graphicData uri="http://schemas.openxmlformats.org/drawingml/2006/table">
            <a:tbl>
              <a:tblPr/>
              <a:tblGrid>
                <a:gridCol w="2940412"/>
                <a:gridCol w="2752228"/>
                <a:gridCol w="2700068"/>
              </a:tblGrid>
              <a:tr h="809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Rahatul Jannat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NFE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9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Abu Taher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9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Antor 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9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Saifullah Khan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ESDM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9463985" y="1906796"/>
          <a:ext cx="7795315" cy="3921300"/>
        </p:xfrm>
        <a:graphic>
          <a:graphicData uri="http://schemas.openxmlformats.org/drawingml/2006/table">
            <a:tbl>
              <a:tblPr/>
              <a:tblGrid>
                <a:gridCol w="2503406"/>
                <a:gridCol w="2393753"/>
                <a:gridCol w="2898156"/>
              </a:tblGrid>
              <a:tr h="14665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1F202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Have Ideas for Improvement?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1F202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Experience with Current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1F202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Response to Our Plan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7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Negative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388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Negative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7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Negative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9463985" y="6574887"/>
          <a:ext cx="7795315" cy="3238500"/>
        </p:xfrm>
        <a:graphic>
          <a:graphicData uri="http://schemas.openxmlformats.org/drawingml/2006/table">
            <a:tbl>
              <a:tblPr/>
              <a:tblGrid>
                <a:gridCol w="2503406"/>
                <a:gridCol w="2393753"/>
                <a:gridCol w="2898156"/>
              </a:tblGrid>
              <a:tr h="809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Negative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Negative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9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9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Negative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8096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pSp>
        <p:nvGrpSpPr>
          <p:cNvPr name="Group 17" id="17"/>
          <p:cNvGrpSpPr/>
          <p:nvPr/>
        </p:nvGrpSpPr>
        <p:grpSpPr>
          <a:xfrm rot="0">
            <a:off x="5901680" y="392388"/>
            <a:ext cx="6484640" cy="1272624"/>
            <a:chOff x="0" y="0"/>
            <a:chExt cx="1327311" cy="2604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7311" cy="260488"/>
            </a:xfrm>
            <a:custGeom>
              <a:avLst/>
              <a:gdLst/>
              <a:ahLst/>
              <a:cxnLst/>
              <a:rect r="r" b="b" t="t" l="l"/>
              <a:pathLst>
                <a:path h="260488" w="1327311">
                  <a:moveTo>
                    <a:pt x="119389" y="0"/>
                  </a:moveTo>
                  <a:lnTo>
                    <a:pt x="1207922" y="0"/>
                  </a:lnTo>
                  <a:cubicBezTo>
                    <a:pt x="1239586" y="0"/>
                    <a:pt x="1269953" y="12578"/>
                    <a:pt x="1292343" y="34968"/>
                  </a:cubicBezTo>
                  <a:cubicBezTo>
                    <a:pt x="1314733" y="57358"/>
                    <a:pt x="1327311" y="87725"/>
                    <a:pt x="1327311" y="119389"/>
                  </a:cubicBezTo>
                  <a:lnTo>
                    <a:pt x="1327311" y="141099"/>
                  </a:lnTo>
                  <a:cubicBezTo>
                    <a:pt x="1327311" y="172763"/>
                    <a:pt x="1314733" y="203130"/>
                    <a:pt x="1292343" y="225519"/>
                  </a:cubicBezTo>
                  <a:cubicBezTo>
                    <a:pt x="1269953" y="247909"/>
                    <a:pt x="1239586" y="260488"/>
                    <a:pt x="1207922" y="260488"/>
                  </a:cubicBezTo>
                  <a:lnTo>
                    <a:pt x="119389" y="260488"/>
                  </a:lnTo>
                  <a:cubicBezTo>
                    <a:pt x="87725" y="260488"/>
                    <a:pt x="57358" y="247909"/>
                    <a:pt x="34968" y="225519"/>
                  </a:cubicBezTo>
                  <a:cubicBezTo>
                    <a:pt x="12578" y="203130"/>
                    <a:pt x="0" y="172763"/>
                    <a:pt x="0" y="141099"/>
                  </a:cubicBezTo>
                  <a:lnTo>
                    <a:pt x="0" y="119389"/>
                  </a:lnTo>
                  <a:cubicBezTo>
                    <a:pt x="0" y="87725"/>
                    <a:pt x="12578" y="57358"/>
                    <a:pt x="34968" y="34968"/>
                  </a:cubicBezTo>
                  <a:cubicBezTo>
                    <a:pt x="57358" y="12578"/>
                    <a:pt x="87725" y="0"/>
                    <a:pt x="11938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27311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9463985" y="5774787"/>
          <a:ext cx="7795315" cy="838200"/>
        </p:xfrm>
        <a:graphic>
          <a:graphicData uri="http://schemas.openxmlformats.org/drawingml/2006/table">
            <a:tbl>
              <a:tblPr/>
              <a:tblGrid>
                <a:gridCol w="2503406"/>
                <a:gridCol w="2393753"/>
                <a:gridCol w="2898156"/>
              </a:tblGrid>
              <a:tr h="6580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1F202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Positive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83790" y="554036"/>
            <a:ext cx="6402529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3A6AD6"/>
                </a:solidFill>
                <a:latin typeface="Canva Sans"/>
                <a:ea typeface="Canva Sans"/>
                <a:cs typeface="Canva Sans"/>
                <a:sym typeface="Canva Sans"/>
              </a:rPr>
              <a:t>FEASIBILITY STUDY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62877" y="4847870"/>
            <a:ext cx="184147" cy="220176"/>
          </a:xfrm>
          <a:custGeom>
            <a:avLst/>
            <a:gdLst/>
            <a:ahLst/>
            <a:cxnLst/>
            <a:rect r="r" b="b" t="t" l="l"/>
            <a:pathLst>
              <a:path h="220176" w="184147">
                <a:moveTo>
                  <a:pt x="0" y="0"/>
                </a:moveTo>
                <a:lnTo>
                  <a:pt x="184147" y="0"/>
                </a:lnTo>
                <a:lnTo>
                  <a:pt x="184147" y="220176"/>
                </a:lnTo>
                <a:lnTo>
                  <a:pt x="0" y="220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4287" y="4389945"/>
            <a:ext cx="2915157" cy="2911513"/>
          </a:xfrm>
          <a:custGeom>
            <a:avLst/>
            <a:gdLst/>
            <a:ahLst/>
            <a:cxnLst/>
            <a:rect r="r" b="b" t="t" l="l"/>
            <a:pathLst>
              <a:path h="2911513" w="2915157">
                <a:moveTo>
                  <a:pt x="0" y="0"/>
                </a:moveTo>
                <a:lnTo>
                  <a:pt x="2915156" y="0"/>
                </a:lnTo>
                <a:lnTo>
                  <a:pt x="2915156" y="2911513"/>
                </a:lnTo>
                <a:lnTo>
                  <a:pt x="0" y="291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91971" y="4487267"/>
            <a:ext cx="5371051" cy="2602853"/>
            <a:chOff x="0" y="0"/>
            <a:chExt cx="3382751" cy="16393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82751" cy="1639307"/>
            </a:xfrm>
            <a:custGeom>
              <a:avLst/>
              <a:gdLst/>
              <a:ahLst/>
              <a:cxnLst/>
              <a:rect r="r" b="b" t="t" l="l"/>
              <a:pathLst>
                <a:path h="1639307" w="3382751">
                  <a:moveTo>
                    <a:pt x="64864" y="0"/>
                  </a:moveTo>
                  <a:lnTo>
                    <a:pt x="3317887" y="0"/>
                  </a:lnTo>
                  <a:cubicBezTo>
                    <a:pt x="3353711" y="0"/>
                    <a:pt x="3382751" y="29040"/>
                    <a:pt x="3382751" y="64864"/>
                  </a:cubicBezTo>
                  <a:lnTo>
                    <a:pt x="3382751" y="1574444"/>
                  </a:lnTo>
                  <a:cubicBezTo>
                    <a:pt x="3382751" y="1610267"/>
                    <a:pt x="3353711" y="1639307"/>
                    <a:pt x="3317887" y="1639307"/>
                  </a:cubicBezTo>
                  <a:lnTo>
                    <a:pt x="64864" y="1639307"/>
                  </a:lnTo>
                  <a:cubicBezTo>
                    <a:pt x="29040" y="1639307"/>
                    <a:pt x="0" y="1610267"/>
                    <a:pt x="0" y="1574444"/>
                  </a:cubicBezTo>
                  <a:lnTo>
                    <a:pt x="0" y="64864"/>
                  </a:lnTo>
                  <a:cubicBezTo>
                    <a:pt x="0" y="29040"/>
                    <a:pt x="29040" y="0"/>
                    <a:pt x="64864" y="0"/>
                  </a:cubicBezTo>
                  <a:close/>
                </a:path>
              </a:pathLst>
            </a:custGeom>
            <a:solidFill>
              <a:srgbClr val="F8F8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82751" cy="1677407"/>
            </a:xfrm>
            <a:prstGeom prst="rect">
              <a:avLst/>
            </a:prstGeom>
          </p:spPr>
          <p:txBody>
            <a:bodyPr anchor="ctr" rtlCol="false" tIns="25266" lIns="25266" bIns="25266" rIns="25266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90111" y="4275929"/>
            <a:ext cx="3025529" cy="3025529"/>
          </a:xfrm>
          <a:custGeom>
            <a:avLst/>
            <a:gdLst/>
            <a:ahLst/>
            <a:cxnLst/>
            <a:rect r="r" b="b" t="t" l="l"/>
            <a:pathLst>
              <a:path h="3025529" w="3025529">
                <a:moveTo>
                  <a:pt x="0" y="0"/>
                </a:moveTo>
                <a:lnTo>
                  <a:pt x="3025529" y="0"/>
                </a:lnTo>
                <a:lnTo>
                  <a:pt x="3025529" y="3025529"/>
                </a:lnTo>
                <a:lnTo>
                  <a:pt x="0" y="3025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3697736" y="4557665"/>
            <a:ext cx="2462066" cy="2462056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510372" y="5309081"/>
            <a:ext cx="24546" cy="1263120"/>
            <a:chOff x="0" y="0"/>
            <a:chExt cx="15459" cy="7955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59" cy="795528"/>
            </a:xfrm>
            <a:custGeom>
              <a:avLst/>
              <a:gdLst/>
              <a:ahLst/>
              <a:cxnLst/>
              <a:rect r="r" b="b" t="t" l="l"/>
              <a:pathLst>
                <a:path h="795528" w="15459">
                  <a:moveTo>
                    <a:pt x="0" y="0"/>
                  </a:moveTo>
                  <a:lnTo>
                    <a:pt x="15459" y="0"/>
                  </a:lnTo>
                  <a:lnTo>
                    <a:pt x="15459" y="795528"/>
                  </a:lnTo>
                  <a:lnTo>
                    <a:pt x="0" y="7955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59" cy="833628"/>
            </a:xfrm>
            <a:prstGeom prst="rect">
              <a:avLst/>
            </a:prstGeom>
          </p:spPr>
          <p:txBody>
            <a:bodyPr anchor="ctr" rtlCol="false" tIns="25266" lIns="25266" bIns="25266" rIns="25266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890322" y="-443418"/>
            <a:ext cx="11537121" cy="1153712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360850" y="-103746"/>
            <a:ext cx="10892957" cy="10879340"/>
          </a:xfrm>
          <a:custGeom>
            <a:avLst/>
            <a:gdLst/>
            <a:ahLst/>
            <a:cxnLst/>
            <a:rect r="r" b="b" t="t" l="l"/>
            <a:pathLst>
              <a:path h="10879340" w="10892957">
                <a:moveTo>
                  <a:pt x="0" y="0"/>
                </a:moveTo>
                <a:lnTo>
                  <a:pt x="10892957" y="0"/>
                </a:lnTo>
                <a:lnTo>
                  <a:pt x="10892957" y="10879340"/>
                </a:lnTo>
                <a:lnTo>
                  <a:pt x="0" y="1087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098544" y="764803"/>
            <a:ext cx="9120678" cy="912067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53418" y="457200"/>
            <a:ext cx="293062" cy="307603"/>
          </a:xfrm>
          <a:custGeom>
            <a:avLst/>
            <a:gdLst/>
            <a:ahLst/>
            <a:cxnLst/>
            <a:rect r="r" b="b" t="t" l="l"/>
            <a:pathLst>
              <a:path h="307603" w="293062">
                <a:moveTo>
                  <a:pt x="0" y="0"/>
                </a:moveTo>
                <a:lnTo>
                  <a:pt x="293062" y="0"/>
                </a:lnTo>
                <a:lnTo>
                  <a:pt x="293062" y="307603"/>
                </a:lnTo>
                <a:lnTo>
                  <a:pt x="0" y="307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6710" y="1364416"/>
            <a:ext cx="2915157" cy="2911513"/>
          </a:xfrm>
          <a:custGeom>
            <a:avLst/>
            <a:gdLst/>
            <a:ahLst/>
            <a:cxnLst/>
            <a:rect r="r" b="b" t="t" l="l"/>
            <a:pathLst>
              <a:path h="2911513" w="2915157">
                <a:moveTo>
                  <a:pt x="0" y="0"/>
                </a:moveTo>
                <a:lnTo>
                  <a:pt x="2915156" y="0"/>
                </a:lnTo>
                <a:lnTo>
                  <a:pt x="2915156" y="2911513"/>
                </a:lnTo>
                <a:lnTo>
                  <a:pt x="0" y="291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41720" y="1313430"/>
            <a:ext cx="7200786" cy="3050012"/>
            <a:chOff x="0" y="0"/>
            <a:chExt cx="9601048" cy="40666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3369929" y="1278002"/>
              <a:ext cx="247516" cy="295943"/>
            </a:xfrm>
            <a:custGeom>
              <a:avLst/>
              <a:gdLst/>
              <a:ahLst/>
              <a:cxnLst/>
              <a:rect r="r" b="b" t="t" l="l"/>
              <a:pathLst>
                <a:path h="295943" w="247516">
                  <a:moveTo>
                    <a:pt x="0" y="0"/>
                  </a:moveTo>
                  <a:lnTo>
                    <a:pt x="247516" y="0"/>
                  </a:lnTo>
                  <a:lnTo>
                    <a:pt x="247516" y="295943"/>
                  </a:lnTo>
                  <a:lnTo>
                    <a:pt x="0" y="295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2381697" y="284065"/>
              <a:ext cx="7219351" cy="3498553"/>
              <a:chOff x="0" y="0"/>
              <a:chExt cx="3382751" cy="163930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382751" cy="1639307"/>
              </a:xfrm>
              <a:custGeom>
                <a:avLst/>
                <a:gdLst/>
                <a:ahLst/>
                <a:cxnLst/>
                <a:rect r="r" b="b" t="t" l="l"/>
                <a:pathLst>
                  <a:path h="1639307" w="3382751">
                    <a:moveTo>
                      <a:pt x="64343" y="0"/>
                    </a:moveTo>
                    <a:lnTo>
                      <a:pt x="3318408" y="0"/>
                    </a:lnTo>
                    <a:cubicBezTo>
                      <a:pt x="3353944" y="0"/>
                      <a:pt x="3382751" y="28807"/>
                      <a:pt x="3382751" y="64343"/>
                    </a:cubicBezTo>
                    <a:lnTo>
                      <a:pt x="3382751" y="1574964"/>
                    </a:lnTo>
                    <a:cubicBezTo>
                      <a:pt x="3382751" y="1610500"/>
                      <a:pt x="3353944" y="1639307"/>
                      <a:pt x="3318408" y="1639307"/>
                    </a:cubicBezTo>
                    <a:lnTo>
                      <a:pt x="64343" y="1639307"/>
                    </a:lnTo>
                    <a:cubicBezTo>
                      <a:pt x="47278" y="1639307"/>
                      <a:pt x="30912" y="1632528"/>
                      <a:pt x="18846" y="1620462"/>
                    </a:cubicBezTo>
                    <a:cubicBezTo>
                      <a:pt x="6779" y="1608395"/>
                      <a:pt x="0" y="1592029"/>
                      <a:pt x="0" y="1574964"/>
                    </a:cubicBezTo>
                    <a:lnTo>
                      <a:pt x="0" y="64343"/>
                    </a:lnTo>
                    <a:cubicBezTo>
                      <a:pt x="0" y="28807"/>
                      <a:pt x="28807" y="0"/>
                      <a:pt x="6434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3382751" cy="1667882"/>
              </a:xfrm>
              <a:prstGeom prst="rect">
                <a:avLst/>
              </a:prstGeom>
            </p:spPr>
            <p:txBody>
              <a:bodyPr anchor="ctr" rtlCol="false" tIns="25471" lIns="25471" bIns="25471" rIns="25471"/>
              <a:lstStyle/>
              <a:p>
                <a:pPr algn="ctr" marL="0" indent="0" lvl="0">
                  <a:lnSpc>
                    <a:spcPts val="303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066683" cy="4066683"/>
            </a:xfrm>
            <a:custGeom>
              <a:avLst/>
              <a:gdLst/>
              <a:ahLst/>
              <a:cxnLst/>
              <a:rect r="r" b="b" t="t" l="l"/>
              <a:pathLst>
                <a:path h="4066683" w="4066683">
                  <a:moveTo>
                    <a:pt x="0" y="0"/>
                  </a:moveTo>
                  <a:lnTo>
                    <a:pt x="4066683" y="0"/>
                  </a:lnTo>
                  <a:lnTo>
                    <a:pt x="4066683" y="4066683"/>
                  </a:lnTo>
                  <a:lnTo>
                    <a:pt x="0" y="4066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28" id="28"/>
            <p:cNvGrpSpPr/>
            <p:nvPr/>
          </p:nvGrpSpPr>
          <p:grpSpPr>
            <a:xfrm rot="0">
              <a:off x="413486" y="378689"/>
              <a:ext cx="3309319" cy="3309305"/>
              <a:chOff x="0" y="0"/>
              <a:chExt cx="6350000" cy="63499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0" r="0" b="0"/>
                </a:stretch>
              </a:blip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4194013" y="1388683"/>
              <a:ext cx="32992" cy="1697788"/>
              <a:chOff x="0" y="0"/>
              <a:chExt cx="15459" cy="79552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459" cy="795528"/>
              </a:xfrm>
              <a:custGeom>
                <a:avLst/>
                <a:gdLst/>
                <a:ahLst/>
                <a:cxnLst/>
                <a:rect r="r" b="b" t="t" l="l"/>
                <a:pathLst>
                  <a:path h="795528" w="15459">
                    <a:moveTo>
                      <a:pt x="0" y="0"/>
                    </a:moveTo>
                    <a:lnTo>
                      <a:pt x="15459" y="0"/>
                    </a:lnTo>
                    <a:lnTo>
                      <a:pt x="15459" y="795528"/>
                    </a:lnTo>
                    <a:lnTo>
                      <a:pt x="0" y="79552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28575"/>
                <a:ext cx="15459" cy="824103"/>
              </a:xfrm>
              <a:prstGeom prst="rect">
                <a:avLst/>
              </a:prstGeom>
            </p:spPr>
            <p:txBody>
              <a:bodyPr anchor="ctr" rtlCol="false" tIns="25471" lIns="25471" bIns="25471" rIns="25471"/>
              <a:lstStyle/>
              <a:p>
                <a:pPr algn="ctr">
                  <a:lnSpc>
                    <a:spcPts val="3036"/>
                  </a:lnSpc>
                </a:pPr>
              </a:p>
            </p:txBody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4303418" y="2145216"/>
              <a:ext cx="307869" cy="184721"/>
            </a:xfrm>
            <a:custGeom>
              <a:avLst/>
              <a:gdLst/>
              <a:ahLst/>
              <a:cxnLst/>
              <a:rect r="r" b="b" t="t" l="l"/>
              <a:pathLst>
                <a:path h="184721" w="307869">
                  <a:moveTo>
                    <a:pt x="0" y="0"/>
                  </a:moveTo>
                  <a:lnTo>
                    <a:pt x="307869" y="0"/>
                  </a:lnTo>
                  <a:lnTo>
                    <a:pt x="307869" y="184722"/>
                  </a:lnTo>
                  <a:lnTo>
                    <a:pt x="0" y="184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4738287" y="1772695"/>
              <a:ext cx="2712822" cy="934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5"/>
                </a:lnSpc>
              </a:pPr>
              <a:r>
                <a:rPr lang="en-US" sz="2039">
                  <a:solidFill>
                    <a:srgbClr val="000000"/>
                  </a:solidFill>
                  <a:latin typeface="Krabuler"/>
                  <a:ea typeface="Krabuler"/>
                  <a:cs typeface="Krabuler"/>
                  <a:sym typeface="Krabuler"/>
                </a:rPr>
                <a:t>Research and Project Planning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4700769" y="1140003"/>
              <a:ext cx="3836780" cy="601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2679">
                  <a:solidFill>
                    <a:srgbClr val="000000"/>
                  </a:solidFill>
                  <a:latin typeface="Krabuler"/>
                  <a:ea typeface="Krabuler"/>
                  <a:cs typeface="Krabuler"/>
                  <a:sym typeface="Krabuler"/>
                </a:rPr>
                <a:t>Monira Islam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4345802" y="1582709"/>
              <a:ext cx="265485" cy="317427"/>
            </a:xfrm>
            <a:custGeom>
              <a:avLst/>
              <a:gdLst/>
              <a:ahLst/>
              <a:cxnLst/>
              <a:rect r="r" b="b" t="t" l="l"/>
              <a:pathLst>
                <a:path h="317427" w="265485">
                  <a:moveTo>
                    <a:pt x="0" y="0"/>
                  </a:moveTo>
                  <a:lnTo>
                    <a:pt x="265485" y="0"/>
                  </a:lnTo>
                  <a:lnTo>
                    <a:pt x="265485" y="317427"/>
                  </a:lnTo>
                  <a:lnTo>
                    <a:pt x="0" y="317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4700769" y="2878368"/>
              <a:ext cx="3836780" cy="377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0"/>
                </a:lnSpc>
              </a:pPr>
              <a:r>
                <a:rPr lang="en-US" sz="177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Duration: 2 weeks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136710" y="7206128"/>
            <a:ext cx="2915157" cy="2911513"/>
          </a:xfrm>
          <a:custGeom>
            <a:avLst/>
            <a:gdLst/>
            <a:ahLst/>
            <a:cxnLst/>
            <a:rect r="r" b="b" t="t" l="l"/>
            <a:pathLst>
              <a:path h="2911513" w="2915157">
                <a:moveTo>
                  <a:pt x="0" y="0"/>
                </a:moveTo>
                <a:lnTo>
                  <a:pt x="2915156" y="0"/>
                </a:lnTo>
                <a:lnTo>
                  <a:pt x="2915156" y="2911513"/>
                </a:lnTo>
                <a:lnTo>
                  <a:pt x="0" y="291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441720" y="7147270"/>
            <a:ext cx="7515662" cy="3029229"/>
            <a:chOff x="0" y="0"/>
            <a:chExt cx="10020883" cy="403897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3346966" y="1269294"/>
              <a:ext cx="245829" cy="293926"/>
            </a:xfrm>
            <a:custGeom>
              <a:avLst/>
              <a:gdLst/>
              <a:ahLst/>
              <a:cxnLst/>
              <a:rect r="r" b="b" t="t" l="l"/>
              <a:pathLst>
                <a:path h="293926" w="245829">
                  <a:moveTo>
                    <a:pt x="0" y="0"/>
                  </a:moveTo>
                  <a:lnTo>
                    <a:pt x="245830" y="0"/>
                  </a:lnTo>
                  <a:lnTo>
                    <a:pt x="245830" y="293926"/>
                  </a:lnTo>
                  <a:lnTo>
                    <a:pt x="0" y="293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1" id="41"/>
            <p:cNvGrpSpPr/>
            <p:nvPr/>
          </p:nvGrpSpPr>
          <p:grpSpPr>
            <a:xfrm rot="0">
              <a:off x="2054053" y="282129"/>
              <a:ext cx="7170159" cy="3474714"/>
              <a:chOff x="0" y="0"/>
              <a:chExt cx="3382751" cy="1639307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382751" cy="1639307"/>
              </a:xfrm>
              <a:custGeom>
                <a:avLst/>
                <a:gdLst/>
                <a:ahLst/>
                <a:cxnLst/>
                <a:rect r="r" b="b" t="t" l="l"/>
                <a:pathLst>
                  <a:path h="1639307" w="3382751">
                    <a:moveTo>
                      <a:pt x="64785" y="0"/>
                    </a:moveTo>
                    <a:lnTo>
                      <a:pt x="3317967" y="0"/>
                    </a:lnTo>
                    <a:cubicBezTo>
                      <a:pt x="3335149" y="0"/>
                      <a:pt x="3351627" y="6825"/>
                      <a:pt x="3363776" y="18975"/>
                    </a:cubicBezTo>
                    <a:cubicBezTo>
                      <a:pt x="3375926" y="31124"/>
                      <a:pt x="3382751" y="47603"/>
                      <a:pt x="3382751" y="64785"/>
                    </a:cubicBezTo>
                    <a:lnTo>
                      <a:pt x="3382751" y="1574523"/>
                    </a:lnTo>
                    <a:cubicBezTo>
                      <a:pt x="3382751" y="1610302"/>
                      <a:pt x="3353746" y="1639307"/>
                      <a:pt x="3317967" y="1639307"/>
                    </a:cubicBezTo>
                    <a:lnTo>
                      <a:pt x="64785" y="1639307"/>
                    </a:lnTo>
                    <a:cubicBezTo>
                      <a:pt x="47603" y="1639307"/>
                      <a:pt x="31124" y="1632482"/>
                      <a:pt x="18975" y="1620333"/>
                    </a:cubicBezTo>
                    <a:cubicBezTo>
                      <a:pt x="6825" y="1608183"/>
                      <a:pt x="0" y="1591705"/>
                      <a:pt x="0" y="1574523"/>
                    </a:cubicBezTo>
                    <a:lnTo>
                      <a:pt x="0" y="64785"/>
                    </a:lnTo>
                    <a:cubicBezTo>
                      <a:pt x="0" y="47603"/>
                      <a:pt x="6825" y="31124"/>
                      <a:pt x="18975" y="18975"/>
                    </a:cubicBezTo>
                    <a:cubicBezTo>
                      <a:pt x="31124" y="6825"/>
                      <a:pt x="47603" y="0"/>
                      <a:pt x="64785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3382751" cy="1667882"/>
              </a:xfrm>
              <a:prstGeom prst="rect">
                <a:avLst/>
              </a:prstGeom>
            </p:spPr>
            <p:txBody>
              <a:bodyPr anchor="ctr" rtlCol="false" tIns="25297" lIns="25297" bIns="25297" rIns="25297"/>
              <a:lstStyle/>
              <a:p>
                <a:pPr algn="ctr" marL="0" indent="0" lvl="0">
                  <a:lnSpc>
                    <a:spcPts val="303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038972" cy="4038972"/>
            </a:xfrm>
            <a:custGeom>
              <a:avLst/>
              <a:gdLst/>
              <a:ahLst/>
              <a:cxnLst/>
              <a:rect r="r" b="b" t="t" l="l"/>
              <a:pathLst>
                <a:path h="4038972" w="4038972">
                  <a:moveTo>
                    <a:pt x="0" y="0"/>
                  </a:moveTo>
                  <a:lnTo>
                    <a:pt x="4038972" y="0"/>
                  </a:lnTo>
                  <a:lnTo>
                    <a:pt x="4038972" y="4038972"/>
                  </a:lnTo>
                  <a:lnTo>
                    <a:pt x="0" y="4038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45" id="45"/>
            <p:cNvGrpSpPr/>
            <p:nvPr/>
          </p:nvGrpSpPr>
          <p:grpSpPr>
            <a:xfrm rot="0">
              <a:off x="410669" y="376108"/>
              <a:ext cx="3286769" cy="3286756"/>
              <a:chOff x="0" y="0"/>
              <a:chExt cx="6350000" cy="634997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47204" t="-14443" r="-46147" b="-78909"/>
                </a:stretch>
              </a:blip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4165436" y="1379221"/>
              <a:ext cx="32768" cy="1686219"/>
              <a:chOff x="0" y="0"/>
              <a:chExt cx="15459" cy="795528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5459" cy="795528"/>
              </a:xfrm>
              <a:custGeom>
                <a:avLst/>
                <a:gdLst/>
                <a:ahLst/>
                <a:cxnLst/>
                <a:rect r="r" b="b" t="t" l="l"/>
                <a:pathLst>
                  <a:path h="795528" w="15459">
                    <a:moveTo>
                      <a:pt x="0" y="0"/>
                    </a:moveTo>
                    <a:lnTo>
                      <a:pt x="15459" y="0"/>
                    </a:lnTo>
                    <a:lnTo>
                      <a:pt x="15459" y="795528"/>
                    </a:lnTo>
                    <a:lnTo>
                      <a:pt x="0" y="79552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28575"/>
                <a:ext cx="15459" cy="824103"/>
              </a:xfrm>
              <a:prstGeom prst="rect">
                <a:avLst/>
              </a:prstGeom>
            </p:spPr>
            <p:txBody>
              <a:bodyPr anchor="ctr" rtlCol="false" tIns="25297" lIns="25297" bIns="25297" rIns="25297"/>
              <a:lstStyle/>
              <a:p>
                <a:pPr algn="ctr">
                  <a:lnSpc>
                    <a:spcPts val="3036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4700769" y="1533330"/>
              <a:ext cx="3598475" cy="934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5"/>
                </a:lnSpc>
              </a:pPr>
              <a:r>
                <a:rPr lang="en-US" sz="2039">
                  <a:solidFill>
                    <a:srgbClr val="000000"/>
                  </a:solidFill>
                  <a:latin typeface="Krabuler"/>
                  <a:ea typeface="Krabuler"/>
                  <a:cs typeface="Krabuler"/>
                  <a:sym typeface="Krabuler"/>
                </a:rPr>
                <a:t>ERD Design and Database Architecture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4668738" y="869950"/>
              <a:ext cx="3810637" cy="589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5"/>
                </a:lnSpc>
              </a:pPr>
              <a:r>
                <a:rPr lang="en-US" sz="2660">
                  <a:solidFill>
                    <a:srgbClr val="000000"/>
                  </a:solidFill>
                  <a:latin typeface="Krabuler"/>
                  <a:ea typeface="Krabuler"/>
                  <a:cs typeface="Krabuler"/>
                  <a:sym typeface="Krabuler"/>
                </a:rPr>
                <a:t>Abdullah Al Noman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4668103" y="2614659"/>
              <a:ext cx="5352780" cy="863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30"/>
                </a:lnSpc>
              </a:pPr>
              <a:r>
                <a:rPr lang="en-US" sz="187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Duration: 4 weeks for </a:t>
              </a:r>
            </a:p>
            <a:p>
              <a:pPr algn="l">
                <a:lnSpc>
                  <a:spcPts val="2630"/>
                </a:lnSpc>
              </a:pPr>
              <a:r>
                <a:rPr lang="en-US" sz="187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first version</a:t>
              </a: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14058281" y="3119173"/>
            <a:ext cx="4229719" cy="4433502"/>
          </a:xfrm>
          <a:custGeom>
            <a:avLst/>
            <a:gdLst/>
            <a:ahLst/>
            <a:cxnLst/>
            <a:rect r="r" b="b" t="t" l="l"/>
            <a:pathLst>
              <a:path h="4433502" w="4229719">
                <a:moveTo>
                  <a:pt x="0" y="0"/>
                </a:moveTo>
                <a:lnTo>
                  <a:pt x="4229719" y="0"/>
                </a:lnTo>
                <a:lnTo>
                  <a:pt x="4229719" y="4433502"/>
                </a:lnTo>
                <a:lnTo>
                  <a:pt x="0" y="44335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180" t="-3380" r="-418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06</a:t>
              </a:r>
            </a:p>
          </p:txBody>
        </p:sp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4036283" y="1066156"/>
            <a:ext cx="4273715" cy="2053017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6887388" y="5278774"/>
            <a:ext cx="2854487" cy="45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657">
                <a:solidFill>
                  <a:srgbClr val="000000"/>
                </a:solidFill>
                <a:latin typeface="Krabuler"/>
                <a:ea typeface="Krabuler"/>
                <a:cs typeface="Krabuler"/>
                <a:sym typeface="Krabuler"/>
              </a:rPr>
              <a:t>Reduan Ahmad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339543" y="357940"/>
            <a:ext cx="9584810" cy="59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257">
                <a:solidFill>
                  <a:srgbClr val="004AAD"/>
                </a:solidFill>
                <a:latin typeface="Horizon"/>
                <a:ea typeface="Horizon"/>
                <a:cs typeface="Horizon"/>
                <a:sym typeface="Horizon"/>
              </a:rPr>
              <a:t>WORKFLOW MANAGEMENT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540383" y="5741068"/>
            <a:ext cx="4822639" cy="71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03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Feasibility Study</a:t>
            </a:r>
          </a:p>
          <a:p>
            <a:pPr algn="ctr">
              <a:lnSpc>
                <a:spcPts val="2855"/>
              </a:lnSpc>
              <a:spcBef>
                <a:spcPct val="0"/>
              </a:spcBef>
            </a:pPr>
          </a:p>
        </p:txBody>
      </p:sp>
      <p:sp>
        <p:nvSpPr>
          <p:cNvPr name="TextBox 61" id="61"/>
          <p:cNvSpPr txBox="true"/>
          <p:nvPr/>
        </p:nvSpPr>
        <p:spPr>
          <a:xfrm rot="0">
            <a:off x="6864289" y="6172591"/>
            <a:ext cx="2877585" cy="28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0"/>
              </a:lnSpc>
            </a:pPr>
            <a:r>
              <a:rPr lang="en-US" sz="17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Duration: 4 days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9250" y="-4782245"/>
            <a:ext cx="13240663" cy="13240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71091" y="-3752206"/>
            <a:ext cx="11375945" cy="11361725"/>
          </a:xfrm>
          <a:custGeom>
            <a:avLst/>
            <a:gdLst/>
            <a:ahLst/>
            <a:cxnLst/>
            <a:rect r="r" b="b" t="t" l="l"/>
            <a:pathLst>
              <a:path h="11361725" w="11375945">
                <a:moveTo>
                  <a:pt x="0" y="0"/>
                </a:moveTo>
                <a:lnTo>
                  <a:pt x="11375945" y="0"/>
                </a:lnTo>
                <a:lnTo>
                  <a:pt x="11375945" y="11361725"/>
                </a:lnTo>
                <a:lnTo>
                  <a:pt x="0" y="1136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88352" y="834372"/>
            <a:ext cx="480697" cy="504548"/>
          </a:xfrm>
          <a:custGeom>
            <a:avLst/>
            <a:gdLst/>
            <a:ahLst/>
            <a:cxnLst/>
            <a:rect r="r" b="b" t="t" l="l"/>
            <a:pathLst>
              <a:path h="504548" w="480697">
                <a:moveTo>
                  <a:pt x="0" y="0"/>
                </a:moveTo>
                <a:lnTo>
                  <a:pt x="480696" y="0"/>
                </a:lnTo>
                <a:lnTo>
                  <a:pt x="480696" y="504549"/>
                </a:lnTo>
                <a:lnTo>
                  <a:pt x="0" y="504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1896701" y="7609519"/>
            <a:ext cx="4864828" cy="2718223"/>
          </a:xfrm>
          <a:custGeom>
            <a:avLst/>
            <a:gdLst/>
            <a:ahLst/>
            <a:cxnLst/>
            <a:rect r="r" b="b" t="t" l="l"/>
            <a:pathLst>
              <a:path h="2718223" w="4864828">
                <a:moveTo>
                  <a:pt x="0" y="0"/>
                </a:moveTo>
                <a:lnTo>
                  <a:pt x="4864828" y="0"/>
                </a:lnTo>
                <a:lnTo>
                  <a:pt x="4864828" y="2718223"/>
                </a:lnTo>
                <a:lnTo>
                  <a:pt x="0" y="2718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799787" y="7119759"/>
            <a:ext cx="4004530" cy="2262559"/>
            <a:chOff x="0" y="0"/>
            <a:chExt cx="5339373" cy="301674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482161" y="383001"/>
              <a:ext cx="4375051" cy="2246585"/>
              <a:chOff x="0" y="0"/>
              <a:chExt cx="671632" cy="34488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71632" cy="344882"/>
              </a:xfrm>
              <a:custGeom>
                <a:avLst/>
                <a:gdLst/>
                <a:ahLst/>
                <a:cxnLst/>
                <a:rect r="r" b="b" t="t" l="l"/>
                <a:pathLst>
                  <a:path h="344882" w="671632">
                    <a:moveTo>
                      <a:pt x="0" y="0"/>
                    </a:moveTo>
                    <a:lnTo>
                      <a:pt x="671632" y="0"/>
                    </a:lnTo>
                    <a:lnTo>
                      <a:pt x="671632" y="344882"/>
                    </a:lnTo>
                    <a:lnTo>
                      <a:pt x="0" y="344882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19050"/>
                <a:ext cx="671632" cy="325832"/>
              </a:xfrm>
              <a:prstGeom prst="rect">
                <a:avLst/>
              </a:prstGeom>
            </p:spPr>
            <p:txBody>
              <a:bodyPr anchor="ctr" rtlCol="false" tIns="47086" lIns="47086" bIns="47086" rIns="47086"/>
              <a:lstStyle/>
              <a:p>
                <a:pPr algn="ctr">
                  <a:lnSpc>
                    <a:spcPts val="312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Announcement</a:t>
                </a: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5850868" y="4564690"/>
            <a:ext cx="3902368" cy="2204838"/>
            <a:chOff x="0" y="0"/>
            <a:chExt cx="5203157" cy="293978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467217" y="368206"/>
              <a:ext cx="4289011" cy="2349069"/>
              <a:chOff x="0" y="0"/>
              <a:chExt cx="692315" cy="37917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92315" cy="379177"/>
              </a:xfrm>
              <a:custGeom>
                <a:avLst/>
                <a:gdLst/>
                <a:ahLst/>
                <a:cxnLst/>
                <a:rect r="r" b="b" t="t" l="l"/>
                <a:pathLst>
                  <a:path h="379177" w="692315">
                    <a:moveTo>
                      <a:pt x="0" y="0"/>
                    </a:moveTo>
                    <a:lnTo>
                      <a:pt x="692315" y="0"/>
                    </a:lnTo>
                    <a:lnTo>
                      <a:pt x="692315" y="379177"/>
                    </a:lnTo>
                    <a:lnTo>
                      <a:pt x="0" y="379177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9050"/>
                <a:ext cx="692315" cy="360127"/>
              </a:xfrm>
              <a:prstGeom prst="rect">
                <a:avLst/>
              </a:prstGeom>
            </p:spPr>
            <p:txBody>
              <a:bodyPr anchor="ctr" rtlCol="false" tIns="47086" lIns="47086" bIns="47086" rIns="47086"/>
              <a:lstStyle/>
              <a:p>
                <a:pPr algn="ctr">
                  <a:lnSpc>
                    <a:spcPts val="312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Participation</a:t>
                </a: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338089" y="4621437"/>
            <a:ext cx="3701496" cy="2091345"/>
            <a:chOff x="0" y="0"/>
            <a:chExt cx="4935328" cy="278846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471241" y="378027"/>
              <a:ext cx="3972322" cy="2276499"/>
              <a:chOff x="0" y="0"/>
              <a:chExt cx="609807" cy="3494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09807" cy="349475"/>
              </a:xfrm>
              <a:custGeom>
                <a:avLst/>
                <a:gdLst/>
                <a:ahLst/>
                <a:cxnLst/>
                <a:rect r="r" b="b" t="t" l="l"/>
                <a:pathLst>
                  <a:path h="349475" w="609807">
                    <a:moveTo>
                      <a:pt x="0" y="0"/>
                    </a:moveTo>
                    <a:lnTo>
                      <a:pt x="609807" y="0"/>
                    </a:lnTo>
                    <a:lnTo>
                      <a:pt x="609807" y="349475"/>
                    </a:lnTo>
                    <a:lnTo>
                      <a:pt x="0" y="349475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19050"/>
                <a:ext cx="609807" cy="330425"/>
              </a:xfrm>
              <a:prstGeom prst="rect">
                <a:avLst/>
              </a:prstGeom>
            </p:spPr>
            <p:txBody>
              <a:bodyPr anchor="ctr" rtlCol="false" tIns="47086" lIns="47086" bIns="47086" rIns="47086"/>
              <a:lstStyle/>
              <a:p>
                <a:pPr algn="ctr">
                  <a:lnSpc>
                    <a:spcPts val="312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Member</a:t>
                </a: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5729740" y="2271404"/>
            <a:ext cx="3958478" cy="2236540"/>
            <a:chOff x="0" y="0"/>
            <a:chExt cx="5277971" cy="2982054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466420" y="427326"/>
              <a:ext cx="4345132" cy="2251619"/>
              <a:chOff x="0" y="0"/>
              <a:chExt cx="623735" cy="3232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23735" cy="323215"/>
              </a:xfrm>
              <a:custGeom>
                <a:avLst/>
                <a:gdLst/>
                <a:ahLst/>
                <a:cxnLst/>
                <a:rect r="r" b="b" t="t" l="l"/>
                <a:pathLst>
                  <a:path h="323215" w="623735">
                    <a:moveTo>
                      <a:pt x="0" y="0"/>
                    </a:moveTo>
                    <a:lnTo>
                      <a:pt x="623735" y="0"/>
                    </a:lnTo>
                    <a:lnTo>
                      <a:pt x="623735" y="323215"/>
                    </a:lnTo>
                    <a:lnTo>
                      <a:pt x="0" y="323215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9050"/>
                <a:ext cx="623735" cy="304165"/>
              </a:xfrm>
              <a:prstGeom prst="rect">
                <a:avLst/>
              </a:prstGeom>
            </p:spPr>
            <p:txBody>
              <a:bodyPr anchor="ctr" rtlCol="false" tIns="47086" lIns="47086" bIns="47086" rIns="47086"/>
              <a:lstStyle/>
              <a:p>
                <a:pPr algn="ctr">
                  <a:lnSpc>
                    <a:spcPts val="3119"/>
                  </a:lnSpc>
                </a:pPr>
                <a:r>
                  <a:rPr lang="en-US" b="true" sz="2999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Event</a:t>
                </a: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1338089" y="2271404"/>
            <a:ext cx="3701496" cy="2091345"/>
            <a:chOff x="0" y="0"/>
            <a:chExt cx="4935328" cy="2788460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483985" y="364153"/>
              <a:ext cx="3967357" cy="2081655"/>
              <a:chOff x="0" y="0"/>
              <a:chExt cx="609045" cy="319563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09045" cy="319563"/>
              </a:xfrm>
              <a:custGeom>
                <a:avLst/>
                <a:gdLst/>
                <a:ahLst/>
                <a:cxnLst/>
                <a:rect r="r" b="b" t="t" l="l"/>
                <a:pathLst>
                  <a:path h="319563" w="609045">
                    <a:moveTo>
                      <a:pt x="0" y="0"/>
                    </a:moveTo>
                    <a:lnTo>
                      <a:pt x="609045" y="0"/>
                    </a:lnTo>
                    <a:lnTo>
                      <a:pt x="609045" y="319563"/>
                    </a:lnTo>
                    <a:lnTo>
                      <a:pt x="0" y="319563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9050"/>
                <a:ext cx="609045" cy="300513"/>
              </a:xfrm>
              <a:prstGeom prst="rect">
                <a:avLst/>
              </a:prstGeom>
            </p:spPr>
            <p:txBody>
              <a:bodyPr anchor="ctr" rtlCol="false" tIns="47086" lIns="47086" bIns="47086" rIns="47086"/>
              <a:lstStyle/>
              <a:p>
                <a:pPr algn="ctr">
                  <a:lnSpc>
                    <a:spcPts val="312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Club</a:t>
                </a: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1338089" y="7170971"/>
            <a:ext cx="4004530" cy="2262559"/>
            <a:chOff x="0" y="0"/>
            <a:chExt cx="5339373" cy="3016746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482161" y="397780"/>
              <a:ext cx="4375051" cy="2246585"/>
              <a:chOff x="0" y="0"/>
              <a:chExt cx="671632" cy="34488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71632" cy="344882"/>
              </a:xfrm>
              <a:custGeom>
                <a:avLst/>
                <a:gdLst/>
                <a:ahLst/>
                <a:cxnLst/>
                <a:rect r="r" b="b" t="t" l="l"/>
                <a:pathLst>
                  <a:path h="344882" w="671632">
                    <a:moveTo>
                      <a:pt x="0" y="0"/>
                    </a:moveTo>
                    <a:lnTo>
                      <a:pt x="671632" y="0"/>
                    </a:lnTo>
                    <a:lnTo>
                      <a:pt x="671632" y="344882"/>
                    </a:lnTo>
                    <a:lnTo>
                      <a:pt x="0" y="344882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19050"/>
                <a:ext cx="671632" cy="325832"/>
              </a:xfrm>
              <a:prstGeom prst="rect">
                <a:avLst/>
              </a:prstGeom>
            </p:spPr>
            <p:txBody>
              <a:bodyPr anchor="ctr" rtlCol="false" tIns="47086" lIns="47086" bIns="47086" rIns="47086"/>
              <a:lstStyle/>
              <a:p>
                <a:pPr algn="ctr">
                  <a:lnSpc>
                    <a:spcPts val="3120"/>
                  </a:lnSpc>
                </a:pPr>
                <a:r>
                  <a:rPr lang="en-US" b="true" sz="3000">
                    <a:solidFill>
                      <a:srgbClr val="000000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MemberShip</a:t>
                </a:r>
              </a:p>
            </p:txBody>
          </p:sp>
        </p:grpSp>
      </p:grpSp>
      <p:sp>
        <p:nvSpPr>
          <p:cNvPr name="TextBox 41" id="41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-3698293">
            <a:off x="14584486" y="8546717"/>
            <a:ext cx="4864828" cy="2718223"/>
          </a:xfrm>
          <a:custGeom>
            <a:avLst/>
            <a:gdLst/>
            <a:ahLst/>
            <a:cxnLst/>
            <a:rect r="r" b="b" t="t" l="l"/>
            <a:pathLst>
              <a:path h="2718223" w="4864828">
                <a:moveTo>
                  <a:pt x="0" y="0"/>
                </a:moveTo>
                <a:lnTo>
                  <a:pt x="4864828" y="0"/>
                </a:lnTo>
                <a:lnTo>
                  <a:pt x="4864828" y="2718223"/>
                </a:lnTo>
                <a:lnTo>
                  <a:pt x="0" y="2718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1373522" y="-2811173"/>
            <a:ext cx="10165153" cy="10165153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622663" y="543859"/>
            <a:ext cx="9439912" cy="94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5"/>
              </a:lnSpc>
              <a:spcBef>
                <a:spcPct val="0"/>
              </a:spcBef>
            </a:pPr>
            <a:r>
              <a:rPr lang="en-US" b="true" sz="52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Entity For the Database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2224" y="-9189819"/>
            <a:ext cx="12883553" cy="128835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21455" y="-7764777"/>
            <a:ext cx="11069128" cy="11055291"/>
          </a:xfrm>
          <a:custGeom>
            <a:avLst/>
            <a:gdLst/>
            <a:ahLst/>
            <a:cxnLst/>
            <a:rect r="r" b="b" t="t" l="l"/>
            <a:pathLst>
              <a:path h="11055291" w="11069128">
                <a:moveTo>
                  <a:pt x="0" y="0"/>
                </a:moveTo>
                <a:lnTo>
                  <a:pt x="11069127" y="0"/>
                </a:lnTo>
                <a:lnTo>
                  <a:pt x="11069127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90946" y="-8048157"/>
            <a:ext cx="10906108" cy="1090610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405051" y="465640"/>
            <a:ext cx="342616" cy="359616"/>
          </a:xfrm>
          <a:custGeom>
            <a:avLst/>
            <a:gdLst/>
            <a:ahLst/>
            <a:cxnLst/>
            <a:rect r="r" b="b" t="t" l="l"/>
            <a:pathLst>
              <a:path h="359616" w="342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491799" y="8458418"/>
            <a:ext cx="951769" cy="799882"/>
            <a:chOff x="0" y="0"/>
            <a:chExt cx="96714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7140" cy="812800"/>
            </a:xfrm>
            <a:custGeom>
              <a:avLst/>
              <a:gdLst/>
              <a:ahLst/>
              <a:cxnLst/>
              <a:rect r="r" b="b" t="t" l="l"/>
              <a:pathLst>
                <a:path h="812800" w="96714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6870" y="9071833"/>
            <a:ext cx="1120300" cy="1081599"/>
          </a:xfrm>
          <a:custGeom>
            <a:avLst/>
            <a:gdLst/>
            <a:ahLst/>
            <a:cxnLst/>
            <a:rect r="r" b="b" t="t" l="l"/>
            <a:pathLst>
              <a:path h="1081599" w="1120300">
                <a:moveTo>
                  <a:pt x="0" y="0"/>
                </a:moveTo>
                <a:lnTo>
                  <a:pt x="1120301" y="0"/>
                </a:lnTo>
                <a:lnTo>
                  <a:pt x="1120301" y="1081599"/>
                </a:lnTo>
                <a:lnTo>
                  <a:pt x="0" y="1081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true" flipV="false" rot="0">
            <a:off x="14942543" y="113705"/>
            <a:ext cx="3174584" cy="1063486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2273633" y="2205201"/>
            <a:ext cx="13164771" cy="7948231"/>
          </a:xfrm>
          <a:custGeom>
            <a:avLst/>
            <a:gdLst/>
            <a:ahLst/>
            <a:cxnLst/>
            <a:rect r="r" b="b" t="t" l="l"/>
            <a:pathLst>
              <a:path h="7948231" w="13164771">
                <a:moveTo>
                  <a:pt x="0" y="0"/>
                </a:moveTo>
                <a:lnTo>
                  <a:pt x="13164771" y="0"/>
                </a:lnTo>
                <a:lnTo>
                  <a:pt x="13164771" y="7948231"/>
                </a:lnTo>
                <a:lnTo>
                  <a:pt x="0" y="7948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9334" y="347191"/>
            <a:ext cx="10009333" cy="175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b="true" sz="6338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Entity Relationship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5713" y="414823"/>
            <a:ext cx="342616" cy="359616"/>
          </a:xfrm>
          <a:custGeom>
            <a:avLst/>
            <a:gdLst/>
            <a:ahLst/>
            <a:cxnLst/>
            <a:rect r="r" b="b" t="t" l="l"/>
            <a:pathLst>
              <a:path h="359616" w="342616">
                <a:moveTo>
                  <a:pt x="0" y="0"/>
                </a:moveTo>
                <a:lnTo>
                  <a:pt x="342616" y="0"/>
                </a:lnTo>
                <a:lnTo>
                  <a:pt x="342616" y="359616"/>
                </a:lnTo>
                <a:lnTo>
                  <a:pt x="0" y="35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61714" y="715644"/>
            <a:ext cx="13648016" cy="1364801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189365" y="1097389"/>
            <a:ext cx="11725929" cy="11711272"/>
          </a:xfrm>
          <a:custGeom>
            <a:avLst/>
            <a:gdLst/>
            <a:ahLst/>
            <a:cxnLst/>
            <a:rect r="r" b="b" t="t" l="l"/>
            <a:pathLst>
              <a:path h="11711272" w="11725929">
                <a:moveTo>
                  <a:pt x="0" y="0"/>
                </a:moveTo>
                <a:lnTo>
                  <a:pt x="11725929" y="0"/>
                </a:lnTo>
                <a:lnTo>
                  <a:pt x="11725929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340216" y="2076089"/>
            <a:ext cx="11553237" cy="1155323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49114" y="6435106"/>
            <a:ext cx="1658466" cy="1656393"/>
          </a:xfrm>
          <a:custGeom>
            <a:avLst/>
            <a:gdLst/>
            <a:ahLst/>
            <a:cxnLst/>
            <a:rect r="r" b="b" t="t" l="l"/>
            <a:pathLst>
              <a:path h="1656393" w="1658466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10448" y="6368821"/>
            <a:ext cx="1634041" cy="163404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0">
            <a:off x="2059083" y="6934100"/>
            <a:ext cx="336771" cy="503483"/>
          </a:xfrm>
          <a:custGeom>
            <a:avLst/>
            <a:gdLst/>
            <a:ahLst/>
            <a:cxnLst/>
            <a:rect r="r" b="b" t="t" l="l"/>
            <a:pathLst>
              <a:path h="503483" w="336771">
                <a:moveTo>
                  <a:pt x="336770" y="0"/>
                </a:moveTo>
                <a:lnTo>
                  <a:pt x="0" y="0"/>
                </a:lnTo>
                <a:lnTo>
                  <a:pt x="0" y="503483"/>
                </a:lnTo>
                <a:lnTo>
                  <a:pt x="336770" y="503483"/>
                </a:lnTo>
                <a:lnTo>
                  <a:pt x="3367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164756" y="6435106"/>
            <a:ext cx="1658466" cy="1656393"/>
          </a:xfrm>
          <a:custGeom>
            <a:avLst/>
            <a:gdLst/>
            <a:ahLst/>
            <a:cxnLst/>
            <a:rect r="r" b="b" t="t" l="l"/>
            <a:pathLst>
              <a:path h="1656393" w="1658466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5126089" y="6368821"/>
            <a:ext cx="1634041" cy="163404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774724" y="6934100"/>
            <a:ext cx="336771" cy="503483"/>
          </a:xfrm>
          <a:custGeom>
            <a:avLst/>
            <a:gdLst/>
            <a:ahLst/>
            <a:cxnLst/>
            <a:rect r="r" b="b" t="t" l="l"/>
            <a:pathLst>
              <a:path h="503483" w="336771">
                <a:moveTo>
                  <a:pt x="0" y="0"/>
                </a:moveTo>
                <a:lnTo>
                  <a:pt x="336771" y="0"/>
                </a:lnTo>
                <a:lnTo>
                  <a:pt x="336771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7293116" y="774439"/>
            <a:ext cx="397367" cy="28996"/>
            <a:chOff x="0" y="0"/>
            <a:chExt cx="128243" cy="935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080430" y="7690107"/>
            <a:ext cx="1943798" cy="1937253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5940842" y="508149"/>
            <a:ext cx="978460" cy="20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85046" y="508149"/>
            <a:ext cx="1060497" cy="20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54289" y="508149"/>
            <a:ext cx="735456" cy="20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98530" y="508149"/>
            <a:ext cx="809760" cy="20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674380" y="8710688"/>
            <a:ext cx="442747" cy="2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b="true" sz="14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955480" y="3747894"/>
            <a:ext cx="6322709" cy="320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0"/>
              </a:lnSpc>
            </a:pPr>
            <a:r>
              <a:rPr lang="en-US" sz="11602" b="true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  <a:p>
            <a:pPr algn="ctr">
              <a:lnSpc>
                <a:spcPts val="11950"/>
              </a:lnSpc>
            </a:pPr>
            <a:r>
              <a:rPr lang="en-US" b="true" sz="11602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47177" y="7081066"/>
            <a:ext cx="5539314" cy="60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  <a:spcBef>
                <a:spcPct val="0"/>
              </a:spcBef>
            </a:pPr>
            <a:r>
              <a:rPr lang="en-US" sz="337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Any 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DAGgMvHjr3s</dc:identifier>
  <dcterms:modified xsi:type="dcterms:W3CDTF">2011-08-01T06:04:30Z</dcterms:modified>
  <cp:revision>1</cp:revision>
  <dc:title>Centralized Club Management System</dc:title>
</cp:coreProperties>
</file>